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F59FA-FD96-4C76-BEF6-D1EF53C0382E}" v="9" dt="2026-01-19T11:11:47.539"/>
    <p1510:client id="{F4BCE38C-3211-4995-FA28-BEFEF5129C9C}" v="7" dt="2026-01-19T10:30:13.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DD7FF-8863-E745-AD89-CA46873DFEF6}" type="datetimeFigureOut">
              <a:rPr kumimoji="1" lang="en-US" altLang="ja-JP" smtClean="0"/>
              <a:t>1/20/2026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E0036-0BE3-5840-866E-7B9DFFFA8CC2}" type="slidenum">
              <a:rPr kumimoji="1" lang="en-US" altLang="ja-JP" smtClean="0"/>
              <a:t>‹#›</a:t>
            </a:fld>
            <a:endParaRPr kumimoji="1" lang="ja-JP" altLang="en-US"/>
          </a:p>
        </p:txBody>
      </p:sp>
    </p:spTree>
    <p:extLst>
      <p:ext uri="{BB962C8B-B14F-4D97-AF65-F5344CB8AC3E}">
        <p14:creationId xmlns:p14="http://schemas.microsoft.com/office/powerpoint/2010/main" val="26221950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CE0036-0BE3-5840-866E-7B9DFFFA8CC2}" type="slidenum">
              <a:rPr kumimoji="1" lang="en-US" altLang="ja-JP" smtClean="0"/>
              <a:t>3</a:t>
            </a:fld>
            <a:endParaRPr kumimoji="1" lang="ja-JP" altLang="en-US"/>
          </a:p>
        </p:txBody>
      </p:sp>
    </p:spTree>
    <p:extLst>
      <p:ext uri="{BB962C8B-B14F-4D97-AF65-F5344CB8AC3E}">
        <p14:creationId xmlns:p14="http://schemas.microsoft.com/office/powerpoint/2010/main" val="96244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C5EB40-7217-D063-C674-7A3E3EB5D4C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FE8586D-42A5-2B81-3B54-CA8947279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A8EA02-214F-6E2C-DA9F-398E16F71DD7}"/>
              </a:ext>
            </a:extLst>
          </p:cNvPr>
          <p:cNvSpPr>
            <a:spLocks noGrp="1"/>
          </p:cNvSpPr>
          <p:nvPr>
            <p:ph type="dt" sz="half" idx="10"/>
          </p:nvPr>
        </p:nvSpPr>
        <p:spPr/>
        <p:txBody>
          <a:bodyPr/>
          <a:lstStyle/>
          <a:p>
            <a:fld id="{CFA6184D-8107-E14F-9444-CC7A2F7947C4}" type="datetimeFigureOut">
              <a:rPr kumimoji="1" lang="en-US" altLang="ja-JP" smtClean="0"/>
              <a:t>1/20/2026</a:t>
            </a:fld>
            <a:endParaRPr kumimoji="1" lang="ja-JP" altLang="en-US"/>
          </a:p>
        </p:txBody>
      </p:sp>
      <p:sp>
        <p:nvSpPr>
          <p:cNvPr id="5" name="フッター プレースホルダー 4">
            <a:extLst>
              <a:ext uri="{FF2B5EF4-FFF2-40B4-BE49-F238E27FC236}">
                <a16:creationId xmlns:a16="http://schemas.microsoft.com/office/drawing/2014/main" id="{60810045-B592-1B22-CC46-B6F49A77DB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6B964F-0E2C-8F11-CA59-0CFA57450C48}"/>
              </a:ext>
            </a:extLst>
          </p:cNvPr>
          <p:cNvSpPr>
            <a:spLocks noGrp="1"/>
          </p:cNvSpPr>
          <p:nvPr>
            <p:ph type="sldNum" sz="quarter" idx="12"/>
          </p:nvPr>
        </p:nvSpPr>
        <p:spPr/>
        <p:txBody>
          <a:bodyPr/>
          <a:lstStyle/>
          <a:p>
            <a:fld id="{5E139BF5-E716-B44A-A079-13C91EBBA465}" type="slidenum">
              <a:rPr kumimoji="1" lang="en-US" altLang="ja-JP" smtClean="0"/>
              <a:t>‹#›</a:t>
            </a:fld>
            <a:endParaRPr kumimoji="1" lang="ja-JP" altLang="en-US"/>
          </a:p>
        </p:txBody>
      </p:sp>
    </p:spTree>
    <p:extLst>
      <p:ext uri="{BB962C8B-B14F-4D97-AF65-F5344CB8AC3E}">
        <p14:creationId xmlns:p14="http://schemas.microsoft.com/office/powerpoint/2010/main" val="27463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26739F-B336-C4D3-D0F1-EBDF11DCA95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1752A9-F920-1E93-809A-72D93933DF3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F12645-CA02-8BAC-C3F2-3C09B363F2C1}"/>
              </a:ext>
            </a:extLst>
          </p:cNvPr>
          <p:cNvSpPr>
            <a:spLocks noGrp="1"/>
          </p:cNvSpPr>
          <p:nvPr>
            <p:ph type="dt" sz="half" idx="10"/>
          </p:nvPr>
        </p:nvSpPr>
        <p:spPr/>
        <p:txBody>
          <a:bodyPr/>
          <a:lstStyle/>
          <a:p>
            <a:fld id="{CFA6184D-8107-E14F-9444-CC7A2F7947C4}" type="datetimeFigureOut">
              <a:rPr kumimoji="1" lang="en-US" altLang="ja-JP" smtClean="0"/>
              <a:t>1/20/2026</a:t>
            </a:fld>
            <a:endParaRPr kumimoji="1" lang="ja-JP" altLang="en-US"/>
          </a:p>
        </p:txBody>
      </p:sp>
      <p:sp>
        <p:nvSpPr>
          <p:cNvPr id="5" name="フッター プレースホルダー 4">
            <a:extLst>
              <a:ext uri="{FF2B5EF4-FFF2-40B4-BE49-F238E27FC236}">
                <a16:creationId xmlns:a16="http://schemas.microsoft.com/office/drawing/2014/main" id="{38EE28E4-1503-913B-7F74-FC7AC23DA5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7E1AE2-FFBC-5DB5-AD7C-9F4BF1D50785}"/>
              </a:ext>
            </a:extLst>
          </p:cNvPr>
          <p:cNvSpPr>
            <a:spLocks noGrp="1"/>
          </p:cNvSpPr>
          <p:nvPr>
            <p:ph type="sldNum" sz="quarter" idx="12"/>
          </p:nvPr>
        </p:nvSpPr>
        <p:spPr/>
        <p:txBody>
          <a:bodyPr/>
          <a:lstStyle/>
          <a:p>
            <a:fld id="{5E139BF5-E716-B44A-A079-13C91EBBA465}" type="slidenum">
              <a:rPr kumimoji="1" lang="en-US" altLang="ja-JP" smtClean="0"/>
              <a:t>‹#›</a:t>
            </a:fld>
            <a:endParaRPr kumimoji="1" lang="ja-JP" altLang="en-US"/>
          </a:p>
        </p:txBody>
      </p:sp>
    </p:spTree>
    <p:extLst>
      <p:ext uri="{BB962C8B-B14F-4D97-AF65-F5344CB8AC3E}">
        <p14:creationId xmlns:p14="http://schemas.microsoft.com/office/powerpoint/2010/main" val="14416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68F0865-4D12-C8B6-7BDB-5CE8DCCE11A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9AB07F5-511F-0B3B-D060-D821E3A0514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AE3714-6A04-81FC-AED9-619D336D72EA}"/>
              </a:ext>
            </a:extLst>
          </p:cNvPr>
          <p:cNvSpPr>
            <a:spLocks noGrp="1"/>
          </p:cNvSpPr>
          <p:nvPr>
            <p:ph type="dt" sz="half" idx="10"/>
          </p:nvPr>
        </p:nvSpPr>
        <p:spPr/>
        <p:txBody>
          <a:bodyPr/>
          <a:lstStyle/>
          <a:p>
            <a:fld id="{CFA6184D-8107-E14F-9444-CC7A2F7947C4}" type="datetimeFigureOut">
              <a:rPr kumimoji="1" lang="en-US" altLang="ja-JP" smtClean="0"/>
              <a:t>1/20/2026</a:t>
            </a:fld>
            <a:endParaRPr kumimoji="1" lang="ja-JP" altLang="en-US"/>
          </a:p>
        </p:txBody>
      </p:sp>
      <p:sp>
        <p:nvSpPr>
          <p:cNvPr id="5" name="フッター プレースホルダー 4">
            <a:extLst>
              <a:ext uri="{FF2B5EF4-FFF2-40B4-BE49-F238E27FC236}">
                <a16:creationId xmlns:a16="http://schemas.microsoft.com/office/drawing/2014/main" id="{10643B50-EB9D-59C1-FC7F-31632EF456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928411-420D-DC4C-0968-CBBF46CBEDF8}"/>
              </a:ext>
            </a:extLst>
          </p:cNvPr>
          <p:cNvSpPr>
            <a:spLocks noGrp="1"/>
          </p:cNvSpPr>
          <p:nvPr>
            <p:ph type="sldNum" sz="quarter" idx="12"/>
          </p:nvPr>
        </p:nvSpPr>
        <p:spPr/>
        <p:txBody>
          <a:bodyPr/>
          <a:lstStyle/>
          <a:p>
            <a:fld id="{5E139BF5-E716-B44A-A079-13C91EBBA465}" type="slidenum">
              <a:rPr kumimoji="1" lang="en-US" altLang="ja-JP" smtClean="0"/>
              <a:t>‹#›</a:t>
            </a:fld>
            <a:endParaRPr kumimoji="1" lang="ja-JP" altLang="en-US"/>
          </a:p>
        </p:txBody>
      </p:sp>
    </p:spTree>
    <p:extLst>
      <p:ext uri="{BB962C8B-B14F-4D97-AF65-F5344CB8AC3E}">
        <p14:creationId xmlns:p14="http://schemas.microsoft.com/office/powerpoint/2010/main" val="451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8F38B-7E9D-8CF5-C8E5-1420B8AB89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83FB28-1F31-725C-2F27-74088005962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E49588-5087-66A5-37ED-93B7894DD2D3}"/>
              </a:ext>
            </a:extLst>
          </p:cNvPr>
          <p:cNvSpPr>
            <a:spLocks noGrp="1"/>
          </p:cNvSpPr>
          <p:nvPr>
            <p:ph type="dt" sz="half" idx="10"/>
          </p:nvPr>
        </p:nvSpPr>
        <p:spPr/>
        <p:txBody>
          <a:bodyPr/>
          <a:lstStyle/>
          <a:p>
            <a:fld id="{CFA6184D-8107-E14F-9444-CC7A2F7947C4}" type="datetimeFigureOut">
              <a:rPr kumimoji="1" lang="en-US" altLang="ja-JP" smtClean="0"/>
              <a:t>1/20/2026</a:t>
            </a:fld>
            <a:endParaRPr kumimoji="1" lang="ja-JP" altLang="en-US"/>
          </a:p>
        </p:txBody>
      </p:sp>
      <p:sp>
        <p:nvSpPr>
          <p:cNvPr id="5" name="フッター プレースホルダー 4">
            <a:extLst>
              <a:ext uri="{FF2B5EF4-FFF2-40B4-BE49-F238E27FC236}">
                <a16:creationId xmlns:a16="http://schemas.microsoft.com/office/drawing/2014/main" id="{0716DE4B-999B-E2D7-EAB8-06BD015259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26D884-43BE-C576-48F7-11B8A62CE780}"/>
              </a:ext>
            </a:extLst>
          </p:cNvPr>
          <p:cNvSpPr>
            <a:spLocks noGrp="1"/>
          </p:cNvSpPr>
          <p:nvPr>
            <p:ph type="sldNum" sz="quarter" idx="12"/>
          </p:nvPr>
        </p:nvSpPr>
        <p:spPr/>
        <p:txBody>
          <a:bodyPr/>
          <a:lstStyle/>
          <a:p>
            <a:fld id="{5E139BF5-E716-B44A-A079-13C91EBBA465}" type="slidenum">
              <a:rPr kumimoji="1" lang="en-US" altLang="ja-JP" smtClean="0"/>
              <a:t>‹#›</a:t>
            </a:fld>
            <a:endParaRPr kumimoji="1" lang="ja-JP" altLang="en-US"/>
          </a:p>
        </p:txBody>
      </p:sp>
    </p:spTree>
    <p:extLst>
      <p:ext uri="{BB962C8B-B14F-4D97-AF65-F5344CB8AC3E}">
        <p14:creationId xmlns:p14="http://schemas.microsoft.com/office/powerpoint/2010/main" val="56959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C0EC69-A10C-553B-5AE5-C63EEEDC2BF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932268-B37F-BB4E-81ED-61A083534B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22E3A2-5E16-DE14-4A39-C602F19329CE}"/>
              </a:ext>
            </a:extLst>
          </p:cNvPr>
          <p:cNvSpPr>
            <a:spLocks noGrp="1"/>
          </p:cNvSpPr>
          <p:nvPr>
            <p:ph type="dt" sz="half" idx="10"/>
          </p:nvPr>
        </p:nvSpPr>
        <p:spPr/>
        <p:txBody>
          <a:bodyPr/>
          <a:lstStyle/>
          <a:p>
            <a:fld id="{CFA6184D-8107-E14F-9444-CC7A2F7947C4}" type="datetimeFigureOut">
              <a:rPr kumimoji="1" lang="en-US" altLang="ja-JP" smtClean="0"/>
              <a:t>1/20/2026</a:t>
            </a:fld>
            <a:endParaRPr kumimoji="1" lang="ja-JP" altLang="en-US"/>
          </a:p>
        </p:txBody>
      </p:sp>
      <p:sp>
        <p:nvSpPr>
          <p:cNvPr id="5" name="フッター プレースホルダー 4">
            <a:extLst>
              <a:ext uri="{FF2B5EF4-FFF2-40B4-BE49-F238E27FC236}">
                <a16:creationId xmlns:a16="http://schemas.microsoft.com/office/drawing/2014/main" id="{DBBE186F-7555-A146-D806-B9398970F6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61FB4B-B7B4-A869-F1B7-FAAD400317D3}"/>
              </a:ext>
            </a:extLst>
          </p:cNvPr>
          <p:cNvSpPr>
            <a:spLocks noGrp="1"/>
          </p:cNvSpPr>
          <p:nvPr>
            <p:ph type="sldNum" sz="quarter" idx="12"/>
          </p:nvPr>
        </p:nvSpPr>
        <p:spPr/>
        <p:txBody>
          <a:bodyPr/>
          <a:lstStyle/>
          <a:p>
            <a:fld id="{5E139BF5-E716-B44A-A079-13C91EBBA465}" type="slidenum">
              <a:rPr kumimoji="1" lang="en-US" altLang="ja-JP" smtClean="0"/>
              <a:t>‹#›</a:t>
            </a:fld>
            <a:endParaRPr kumimoji="1" lang="ja-JP" altLang="en-US"/>
          </a:p>
        </p:txBody>
      </p:sp>
    </p:spTree>
    <p:extLst>
      <p:ext uri="{BB962C8B-B14F-4D97-AF65-F5344CB8AC3E}">
        <p14:creationId xmlns:p14="http://schemas.microsoft.com/office/powerpoint/2010/main" val="152189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43DEDA-8054-1307-0E9E-5EA28977E9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1A92B-F60C-BB82-2E35-77FBD7B7C08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B61D699-FF1C-AEFD-1BFC-BA6716548E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032CFD1-BE5E-922B-1637-1601B5628ED2}"/>
              </a:ext>
            </a:extLst>
          </p:cNvPr>
          <p:cNvSpPr>
            <a:spLocks noGrp="1"/>
          </p:cNvSpPr>
          <p:nvPr>
            <p:ph type="dt" sz="half" idx="10"/>
          </p:nvPr>
        </p:nvSpPr>
        <p:spPr/>
        <p:txBody>
          <a:bodyPr/>
          <a:lstStyle/>
          <a:p>
            <a:fld id="{CFA6184D-8107-E14F-9444-CC7A2F7947C4}" type="datetimeFigureOut">
              <a:rPr kumimoji="1" lang="en-US" altLang="ja-JP" smtClean="0"/>
              <a:t>1/20/2026</a:t>
            </a:fld>
            <a:endParaRPr kumimoji="1" lang="ja-JP" altLang="en-US"/>
          </a:p>
        </p:txBody>
      </p:sp>
      <p:sp>
        <p:nvSpPr>
          <p:cNvPr id="6" name="フッター プレースホルダー 5">
            <a:extLst>
              <a:ext uri="{FF2B5EF4-FFF2-40B4-BE49-F238E27FC236}">
                <a16:creationId xmlns:a16="http://schemas.microsoft.com/office/drawing/2014/main" id="{0B634B83-3DCB-FAB8-B160-835F924749D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1EB0F7-FCD6-C839-3A46-C664345B6CE8}"/>
              </a:ext>
            </a:extLst>
          </p:cNvPr>
          <p:cNvSpPr>
            <a:spLocks noGrp="1"/>
          </p:cNvSpPr>
          <p:nvPr>
            <p:ph type="sldNum" sz="quarter" idx="12"/>
          </p:nvPr>
        </p:nvSpPr>
        <p:spPr/>
        <p:txBody>
          <a:bodyPr/>
          <a:lstStyle/>
          <a:p>
            <a:fld id="{5E139BF5-E716-B44A-A079-13C91EBBA465}" type="slidenum">
              <a:rPr kumimoji="1" lang="en-US" altLang="ja-JP" smtClean="0"/>
              <a:t>‹#›</a:t>
            </a:fld>
            <a:endParaRPr kumimoji="1" lang="ja-JP" altLang="en-US"/>
          </a:p>
        </p:txBody>
      </p:sp>
    </p:spTree>
    <p:extLst>
      <p:ext uri="{BB962C8B-B14F-4D97-AF65-F5344CB8AC3E}">
        <p14:creationId xmlns:p14="http://schemas.microsoft.com/office/powerpoint/2010/main" val="399884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C1530D-F159-B1EA-BAD5-ABF0120762F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D13EC8-15F9-F03C-7F08-68EFEDCE8E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F5B019A-39D1-5CB1-59AB-5824D608A20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77F2A14-225B-E17E-1ECC-7F0D5B78AC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3192ACF-17F5-BEC8-3885-5D8E63BDE43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82BC5C1-6995-161D-CA4A-D818F1DC50ED}"/>
              </a:ext>
            </a:extLst>
          </p:cNvPr>
          <p:cNvSpPr>
            <a:spLocks noGrp="1"/>
          </p:cNvSpPr>
          <p:nvPr>
            <p:ph type="dt" sz="half" idx="10"/>
          </p:nvPr>
        </p:nvSpPr>
        <p:spPr/>
        <p:txBody>
          <a:bodyPr/>
          <a:lstStyle/>
          <a:p>
            <a:fld id="{CFA6184D-8107-E14F-9444-CC7A2F7947C4}" type="datetimeFigureOut">
              <a:rPr kumimoji="1" lang="en-US" altLang="ja-JP" smtClean="0"/>
              <a:t>1/20/2026</a:t>
            </a:fld>
            <a:endParaRPr kumimoji="1" lang="ja-JP" altLang="en-US"/>
          </a:p>
        </p:txBody>
      </p:sp>
      <p:sp>
        <p:nvSpPr>
          <p:cNvPr id="8" name="フッター プレースホルダー 7">
            <a:extLst>
              <a:ext uri="{FF2B5EF4-FFF2-40B4-BE49-F238E27FC236}">
                <a16:creationId xmlns:a16="http://schemas.microsoft.com/office/drawing/2014/main" id="{855A44A9-15B3-A3C6-94DC-FC55789BA82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89D751-82FE-199B-74A7-A8DAA6A2AD1C}"/>
              </a:ext>
            </a:extLst>
          </p:cNvPr>
          <p:cNvSpPr>
            <a:spLocks noGrp="1"/>
          </p:cNvSpPr>
          <p:nvPr>
            <p:ph type="sldNum" sz="quarter" idx="12"/>
          </p:nvPr>
        </p:nvSpPr>
        <p:spPr/>
        <p:txBody>
          <a:bodyPr/>
          <a:lstStyle/>
          <a:p>
            <a:fld id="{5E139BF5-E716-B44A-A079-13C91EBBA465}" type="slidenum">
              <a:rPr kumimoji="1" lang="en-US" altLang="ja-JP" smtClean="0"/>
              <a:t>‹#›</a:t>
            </a:fld>
            <a:endParaRPr kumimoji="1" lang="ja-JP" altLang="en-US"/>
          </a:p>
        </p:txBody>
      </p:sp>
    </p:spTree>
    <p:extLst>
      <p:ext uri="{BB962C8B-B14F-4D97-AF65-F5344CB8AC3E}">
        <p14:creationId xmlns:p14="http://schemas.microsoft.com/office/powerpoint/2010/main" val="415372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809CD-E56A-ABAD-B1C6-E5E21B85700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1D616EF-510B-44CC-77FC-B30D3E800F02}"/>
              </a:ext>
            </a:extLst>
          </p:cNvPr>
          <p:cNvSpPr>
            <a:spLocks noGrp="1"/>
          </p:cNvSpPr>
          <p:nvPr>
            <p:ph type="dt" sz="half" idx="10"/>
          </p:nvPr>
        </p:nvSpPr>
        <p:spPr/>
        <p:txBody>
          <a:bodyPr/>
          <a:lstStyle/>
          <a:p>
            <a:fld id="{CFA6184D-8107-E14F-9444-CC7A2F7947C4}" type="datetimeFigureOut">
              <a:rPr kumimoji="1" lang="en-US" altLang="ja-JP" smtClean="0"/>
              <a:t>1/20/2026</a:t>
            </a:fld>
            <a:endParaRPr kumimoji="1" lang="ja-JP" altLang="en-US"/>
          </a:p>
        </p:txBody>
      </p:sp>
      <p:sp>
        <p:nvSpPr>
          <p:cNvPr id="4" name="フッター プレースホルダー 3">
            <a:extLst>
              <a:ext uri="{FF2B5EF4-FFF2-40B4-BE49-F238E27FC236}">
                <a16:creationId xmlns:a16="http://schemas.microsoft.com/office/drawing/2014/main" id="{447E50CC-8208-62E8-A045-839241EBF50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E14A466-F73A-F338-65F8-68BAEDB7EF04}"/>
              </a:ext>
            </a:extLst>
          </p:cNvPr>
          <p:cNvSpPr>
            <a:spLocks noGrp="1"/>
          </p:cNvSpPr>
          <p:nvPr>
            <p:ph type="sldNum" sz="quarter" idx="12"/>
          </p:nvPr>
        </p:nvSpPr>
        <p:spPr/>
        <p:txBody>
          <a:bodyPr/>
          <a:lstStyle/>
          <a:p>
            <a:fld id="{5E139BF5-E716-B44A-A079-13C91EBBA465}" type="slidenum">
              <a:rPr kumimoji="1" lang="en-US" altLang="ja-JP" smtClean="0"/>
              <a:t>‹#›</a:t>
            </a:fld>
            <a:endParaRPr kumimoji="1" lang="ja-JP" altLang="en-US"/>
          </a:p>
        </p:txBody>
      </p:sp>
    </p:spTree>
    <p:extLst>
      <p:ext uri="{BB962C8B-B14F-4D97-AF65-F5344CB8AC3E}">
        <p14:creationId xmlns:p14="http://schemas.microsoft.com/office/powerpoint/2010/main" val="197817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60CA399-1C8A-4026-B7D9-17BCCC1AF3EF}"/>
              </a:ext>
            </a:extLst>
          </p:cNvPr>
          <p:cNvSpPr>
            <a:spLocks noGrp="1"/>
          </p:cNvSpPr>
          <p:nvPr>
            <p:ph type="dt" sz="half" idx="10"/>
          </p:nvPr>
        </p:nvSpPr>
        <p:spPr/>
        <p:txBody>
          <a:bodyPr/>
          <a:lstStyle/>
          <a:p>
            <a:fld id="{CFA6184D-8107-E14F-9444-CC7A2F7947C4}" type="datetimeFigureOut">
              <a:rPr kumimoji="1" lang="en-US" altLang="ja-JP" smtClean="0"/>
              <a:t>1/20/2026</a:t>
            </a:fld>
            <a:endParaRPr kumimoji="1" lang="ja-JP" altLang="en-US"/>
          </a:p>
        </p:txBody>
      </p:sp>
      <p:sp>
        <p:nvSpPr>
          <p:cNvPr id="3" name="フッター プレースホルダー 2">
            <a:extLst>
              <a:ext uri="{FF2B5EF4-FFF2-40B4-BE49-F238E27FC236}">
                <a16:creationId xmlns:a16="http://schemas.microsoft.com/office/drawing/2014/main" id="{71FEB396-F151-7C71-4212-E4BD46468A2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1638168-F504-B367-0D01-288E689520E2}"/>
              </a:ext>
            </a:extLst>
          </p:cNvPr>
          <p:cNvSpPr>
            <a:spLocks noGrp="1"/>
          </p:cNvSpPr>
          <p:nvPr>
            <p:ph type="sldNum" sz="quarter" idx="12"/>
          </p:nvPr>
        </p:nvSpPr>
        <p:spPr/>
        <p:txBody>
          <a:bodyPr/>
          <a:lstStyle/>
          <a:p>
            <a:fld id="{5E139BF5-E716-B44A-A079-13C91EBBA465}" type="slidenum">
              <a:rPr kumimoji="1" lang="en-US" altLang="ja-JP" smtClean="0"/>
              <a:t>‹#›</a:t>
            </a:fld>
            <a:endParaRPr kumimoji="1" lang="ja-JP" altLang="en-US"/>
          </a:p>
        </p:txBody>
      </p:sp>
    </p:spTree>
    <p:extLst>
      <p:ext uri="{BB962C8B-B14F-4D97-AF65-F5344CB8AC3E}">
        <p14:creationId xmlns:p14="http://schemas.microsoft.com/office/powerpoint/2010/main" val="222561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06E53-C502-918A-50F9-FC9DEFFA85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FA0042-072F-64D0-C093-2B6A7649AB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E2F21F-A319-2570-4D71-6B8011B46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BF44BE6-67E7-2F47-646B-C081AAD73C31}"/>
              </a:ext>
            </a:extLst>
          </p:cNvPr>
          <p:cNvSpPr>
            <a:spLocks noGrp="1"/>
          </p:cNvSpPr>
          <p:nvPr>
            <p:ph type="dt" sz="half" idx="10"/>
          </p:nvPr>
        </p:nvSpPr>
        <p:spPr/>
        <p:txBody>
          <a:bodyPr/>
          <a:lstStyle/>
          <a:p>
            <a:fld id="{CFA6184D-8107-E14F-9444-CC7A2F7947C4}" type="datetimeFigureOut">
              <a:rPr kumimoji="1" lang="en-US" altLang="ja-JP" smtClean="0"/>
              <a:t>1/20/2026</a:t>
            </a:fld>
            <a:endParaRPr kumimoji="1" lang="ja-JP" altLang="en-US"/>
          </a:p>
        </p:txBody>
      </p:sp>
      <p:sp>
        <p:nvSpPr>
          <p:cNvPr id="6" name="フッター プレースホルダー 5">
            <a:extLst>
              <a:ext uri="{FF2B5EF4-FFF2-40B4-BE49-F238E27FC236}">
                <a16:creationId xmlns:a16="http://schemas.microsoft.com/office/drawing/2014/main" id="{63E53DC6-BEE5-EE48-95E9-C6F63BCD95D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5234EA-4366-17A3-9A0C-C8B22C48330B}"/>
              </a:ext>
            </a:extLst>
          </p:cNvPr>
          <p:cNvSpPr>
            <a:spLocks noGrp="1"/>
          </p:cNvSpPr>
          <p:nvPr>
            <p:ph type="sldNum" sz="quarter" idx="12"/>
          </p:nvPr>
        </p:nvSpPr>
        <p:spPr/>
        <p:txBody>
          <a:bodyPr/>
          <a:lstStyle/>
          <a:p>
            <a:fld id="{5E139BF5-E716-B44A-A079-13C91EBBA465}" type="slidenum">
              <a:rPr kumimoji="1" lang="en-US" altLang="ja-JP" smtClean="0"/>
              <a:t>‹#›</a:t>
            </a:fld>
            <a:endParaRPr kumimoji="1" lang="ja-JP" altLang="en-US"/>
          </a:p>
        </p:txBody>
      </p:sp>
    </p:spTree>
    <p:extLst>
      <p:ext uri="{BB962C8B-B14F-4D97-AF65-F5344CB8AC3E}">
        <p14:creationId xmlns:p14="http://schemas.microsoft.com/office/powerpoint/2010/main" val="355138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E2E9E1-B57B-7117-6EF7-D24BCE9C0A5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B856097-8AEB-0735-89B0-BB83E44D6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F565CF1-91F5-E727-6288-8E043B240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2168B9F-23E6-225D-C77F-EB9BDB8C5B82}"/>
              </a:ext>
            </a:extLst>
          </p:cNvPr>
          <p:cNvSpPr>
            <a:spLocks noGrp="1"/>
          </p:cNvSpPr>
          <p:nvPr>
            <p:ph type="dt" sz="half" idx="10"/>
          </p:nvPr>
        </p:nvSpPr>
        <p:spPr/>
        <p:txBody>
          <a:bodyPr/>
          <a:lstStyle/>
          <a:p>
            <a:fld id="{CFA6184D-8107-E14F-9444-CC7A2F7947C4}" type="datetimeFigureOut">
              <a:rPr kumimoji="1" lang="en-US" altLang="ja-JP" smtClean="0"/>
              <a:t>1/20/2026</a:t>
            </a:fld>
            <a:endParaRPr kumimoji="1" lang="ja-JP" altLang="en-US"/>
          </a:p>
        </p:txBody>
      </p:sp>
      <p:sp>
        <p:nvSpPr>
          <p:cNvPr id="6" name="フッター プレースホルダー 5">
            <a:extLst>
              <a:ext uri="{FF2B5EF4-FFF2-40B4-BE49-F238E27FC236}">
                <a16:creationId xmlns:a16="http://schemas.microsoft.com/office/drawing/2014/main" id="{1A366186-AA86-CA0E-D1BE-13E7D27B700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75C1E50-69F1-8B18-E250-B07F3219FE60}"/>
              </a:ext>
            </a:extLst>
          </p:cNvPr>
          <p:cNvSpPr>
            <a:spLocks noGrp="1"/>
          </p:cNvSpPr>
          <p:nvPr>
            <p:ph type="sldNum" sz="quarter" idx="12"/>
          </p:nvPr>
        </p:nvSpPr>
        <p:spPr/>
        <p:txBody>
          <a:bodyPr/>
          <a:lstStyle/>
          <a:p>
            <a:fld id="{5E139BF5-E716-B44A-A079-13C91EBBA465}" type="slidenum">
              <a:rPr kumimoji="1" lang="en-US" altLang="ja-JP" smtClean="0"/>
              <a:t>‹#›</a:t>
            </a:fld>
            <a:endParaRPr kumimoji="1" lang="ja-JP" altLang="en-US"/>
          </a:p>
        </p:txBody>
      </p:sp>
    </p:spTree>
    <p:extLst>
      <p:ext uri="{BB962C8B-B14F-4D97-AF65-F5344CB8AC3E}">
        <p14:creationId xmlns:p14="http://schemas.microsoft.com/office/powerpoint/2010/main" val="2621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4078749-0FD5-E151-CC15-9A9FDCB74A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A15A57-970A-D873-E544-6CE1039A33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9913F4-BB2A-7B1D-829A-78FAB4A6C3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A6184D-8107-E14F-9444-CC7A2F7947C4}" type="datetimeFigureOut">
              <a:rPr kumimoji="1" lang="en-US" altLang="ja-JP" smtClean="0"/>
              <a:t>1/20/2026</a:t>
            </a:fld>
            <a:endParaRPr kumimoji="1" lang="ja-JP" altLang="en-US"/>
          </a:p>
        </p:txBody>
      </p:sp>
      <p:sp>
        <p:nvSpPr>
          <p:cNvPr id="5" name="フッター プレースホルダー 4">
            <a:extLst>
              <a:ext uri="{FF2B5EF4-FFF2-40B4-BE49-F238E27FC236}">
                <a16:creationId xmlns:a16="http://schemas.microsoft.com/office/drawing/2014/main" id="{A40A9F06-C0EB-14AD-66B2-29B7A327F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BD9C370-F812-7749-E024-632C55A17A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139BF5-E716-B44A-A079-13C91EBBA465}" type="slidenum">
              <a:rPr kumimoji="1" lang="en-US" altLang="ja-JP" smtClean="0"/>
              <a:t>‹#›</a:t>
            </a:fld>
            <a:endParaRPr kumimoji="1" lang="ja-JP" altLang="en-US"/>
          </a:p>
        </p:txBody>
      </p:sp>
    </p:spTree>
    <p:extLst>
      <p:ext uri="{BB962C8B-B14F-4D97-AF65-F5344CB8AC3E}">
        <p14:creationId xmlns:p14="http://schemas.microsoft.com/office/powerpoint/2010/main" val="42732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A7E535-56F7-5727-E21A-165B5205EC40}"/>
              </a:ext>
            </a:extLst>
          </p:cNvPr>
          <p:cNvSpPr>
            <a:spLocks noGrp="1"/>
          </p:cNvSpPr>
          <p:nvPr>
            <p:ph type="ctrTitle"/>
          </p:nvPr>
        </p:nvSpPr>
        <p:spPr>
          <a:ln>
            <a:solidFill>
              <a:srgbClr val="4472C4"/>
            </a:solidFill>
          </a:ln>
        </p:spPr>
        <p:txBody>
          <a:bodyPr/>
          <a:lstStyle/>
          <a:p>
            <a:r>
              <a:rPr lang="ja-JP" altLang="en-US" dirty="0">
                <a:ea typeface="游ゴシック Light"/>
              </a:rPr>
              <a:t>都市と交通</a:t>
            </a:r>
            <a:br>
              <a:rPr lang="ja-JP" altLang="en-US" dirty="0">
                <a:ea typeface="游ゴシック Light"/>
              </a:rPr>
            </a:br>
            <a:r>
              <a:rPr lang="ja-JP" altLang="en-US" dirty="0">
                <a:ea typeface="游ゴシック Light"/>
              </a:rPr>
              <a:t>９*２</a:t>
            </a:r>
          </a:p>
        </p:txBody>
      </p:sp>
      <p:sp>
        <p:nvSpPr>
          <p:cNvPr id="3" name="字幕 2">
            <a:extLst>
              <a:ext uri="{FF2B5EF4-FFF2-40B4-BE49-F238E27FC236}">
                <a16:creationId xmlns:a16="http://schemas.microsoft.com/office/drawing/2014/main" id="{938EDABA-42D6-97BF-2362-5F8A84126D48}"/>
              </a:ext>
            </a:extLst>
          </p:cNvPr>
          <p:cNvSpPr>
            <a:spLocks noGrp="1"/>
          </p:cNvSpPr>
          <p:nvPr>
            <p:ph type="subTitle" idx="1"/>
          </p:nvPr>
        </p:nvSpPr>
        <p:spPr>
          <a:xfrm>
            <a:off x="1524000" y="4079875"/>
            <a:ext cx="9144000" cy="1655762"/>
          </a:xfrm>
        </p:spPr>
        <p:txBody>
          <a:bodyPr/>
          <a:lstStyle/>
          <a:p>
            <a:r>
              <a:rPr kumimoji="1" lang="ja-JP" altLang="en-US" dirty="0"/>
              <a:t>メンバー</a:t>
            </a:r>
            <a:endParaRPr kumimoji="1" lang="en-US" altLang="ja-JP" dirty="0"/>
          </a:p>
          <a:p>
            <a:r>
              <a:rPr kumimoji="1" lang="ja-JP" altLang="en-US" dirty="0"/>
              <a:t>飯塚由誠　伊藤有輝</a:t>
            </a:r>
            <a:endParaRPr kumimoji="1" lang="en-US" altLang="ja-JP" dirty="0"/>
          </a:p>
          <a:p>
            <a:r>
              <a:rPr kumimoji="1" lang="ja-JP" altLang="en-US" dirty="0"/>
              <a:t>遠藤令凰　菅野涼太</a:t>
            </a:r>
          </a:p>
        </p:txBody>
      </p:sp>
    </p:spTree>
    <p:extLst>
      <p:ext uri="{BB962C8B-B14F-4D97-AF65-F5344CB8AC3E}">
        <p14:creationId xmlns:p14="http://schemas.microsoft.com/office/powerpoint/2010/main" val="147149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BCF16F5-E0AF-4144-B7AF-BDDCDF8D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7085843F-A255-4AE2-BD1C-10954E1A6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918980" cy="6858000"/>
          </a:xfrm>
          <a:custGeom>
            <a:avLst/>
            <a:gdLst>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91493 w 7918980"/>
              <a:gd name="connsiteY69" fmla="*/ 1969445 h 6858000"/>
              <a:gd name="connsiteX70" fmla="*/ 6949577 w 7918980"/>
              <a:gd name="connsiteY70" fmla="*/ 2024270 h 6858000"/>
              <a:gd name="connsiteX71" fmla="*/ 6942508 w 7918980"/>
              <a:gd name="connsiteY71" fmla="*/ 2107942 h 6858000"/>
              <a:gd name="connsiteX72" fmla="*/ 6933336 w 7918980"/>
              <a:gd name="connsiteY72" fmla="*/ 2193455 h 6858000"/>
              <a:gd name="connsiteX73" fmla="*/ 6927972 w 7918980"/>
              <a:gd name="connsiteY73" fmla="*/ 2260088 h 6858000"/>
              <a:gd name="connsiteX74" fmla="*/ 6909058 w 7918980"/>
              <a:gd name="connsiteY74" fmla="*/ 2296008 h 6858000"/>
              <a:gd name="connsiteX75" fmla="*/ 6901810 w 7918980"/>
              <a:gd name="connsiteY75" fmla="*/ 2305564 h 6858000"/>
              <a:gd name="connsiteX76" fmla="*/ 6904482 w 7918980"/>
              <a:gd name="connsiteY76" fmla="*/ 2320214 h 6858000"/>
              <a:gd name="connsiteX77" fmla="*/ 6891885 w 7918980"/>
              <a:gd name="connsiteY77" fmla="*/ 2417011 h 6858000"/>
              <a:gd name="connsiteX78" fmla="*/ 6884970 w 7918980"/>
              <a:gd name="connsiteY78" fmla="*/ 2454207 h 6858000"/>
              <a:gd name="connsiteX79" fmla="*/ 6882954 w 7918980"/>
              <a:gd name="connsiteY79" fmla="*/ 2487203 h 6858000"/>
              <a:gd name="connsiteX80" fmla="*/ 6871484 w 7918980"/>
              <a:gd name="connsiteY80" fmla="*/ 2512282 h 6858000"/>
              <a:gd name="connsiteX81" fmla="*/ 6872496 w 7918980"/>
              <a:gd name="connsiteY81" fmla="*/ 2514318 h 6858000"/>
              <a:gd name="connsiteX82" fmla="*/ 6898111 w 7918980"/>
              <a:gd name="connsiteY82" fmla="*/ 2574334 h 6858000"/>
              <a:gd name="connsiteX83" fmla="*/ 6897017 w 7918980"/>
              <a:gd name="connsiteY83" fmla="*/ 2579877 h 6858000"/>
              <a:gd name="connsiteX84" fmla="*/ 6897171 w 7918980"/>
              <a:gd name="connsiteY84" fmla="*/ 2608928 h 6858000"/>
              <a:gd name="connsiteX85" fmla="*/ 6896584 w 7918980"/>
              <a:gd name="connsiteY85" fmla="*/ 2613111 h 6858000"/>
              <a:gd name="connsiteX86" fmla="*/ 6888164 w 7918980"/>
              <a:gd name="connsiteY86" fmla="*/ 2621996 h 6858000"/>
              <a:gd name="connsiteX87" fmla="*/ 6890652 w 7918980"/>
              <a:gd name="connsiteY87" fmla="*/ 2634265 h 6858000"/>
              <a:gd name="connsiteX88" fmla="*/ 6882034 w 7918980"/>
              <a:gd name="connsiteY88" fmla="*/ 2647237 h 6858000"/>
              <a:gd name="connsiteX89" fmla="*/ 6888195 w 7918980"/>
              <a:gd name="connsiteY89" fmla="*/ 2650786 h 6858000"/>
              <a:gd name="connsiteX90" fmla="*/ 6894052 w 7918980"/>
              <a:gd name="connsiteY90" fmla="*/ 2661993 h 6858000"/>
              <a:gd name="connsiteX91" fmla="*/ 6885953 w 7918980"/>
              <a:gd name="connsiteY91" fmla="*/ 2670949 h 6858000"/>
              <a:gd name="connsiteX92" fmla="*/ 6880156 w 7918980"/>
              <a:gd name="connsiteY92" fmla="*/ 2690255 h 6858000"/>
              <a:gd name="connsiteX93" fmla="*/ 6881009 w 7918980"/>
              <a:gd name="connsiteY93" fmla="*/ 2695683 h 6858000"/>
              <a:gd name="connsiteX94" fmla="*/ 6870001 w 7918980"/>
              <a:gd name="connsiteY94" fmla="*/ 2713964 h 6858000"/>
              <a:gd name="connsiteX95" fmla="*/ 6864441 w 7918980"/>
              <a:gd name="connsiteY95" fmla="*/ 2730175 h 6858000"/>
              <a:gd name="connsiteX96" fmla="*/ 6875107 w 7918980"/>
              <a:gd name="connsiteY96" fmla="*/ 2763497 h 6858000"/>
              <a:gd name="connsiteX97" fmla="*/ 6837349 w 7918980"/>
              <a:gd name="connsiteY97" fmla="*/ 3051539 h 6858000"/>
              <a:gd name="connsiteX98" fmla="*/ 6835698 w 7918980"/>
              <a:gd name="connsiteY98" fmla="*/ 3060333 h 6858000"/>
              <a:gd name="connsiteX99" fmla="*/ 6837785 w 7918980"/>
              <a:gd name="connsiteY99" fmla="*/ 3065434 h 6858000"/>
              <a:gd name="connsiteX100" fmla="*/ 6834476 w 7918980"/>
              <a:gd name="connsiteY100" fmla="*/ 3066836 h 6858000"/>
              <a:gd name="connsiteX101" fmla="*/ 6831096 w 7918980"/>
              <a:gd name="connsiteY101" fmla="*/ 3084834 h 6858000"/>
              <a:gd name="connsiteX102" fmla="*/ 6831305 w 7918980"/>
              <a:gd name="connsiteY102" fmla="*/ 3097259 h 6858000"/>
              <a:gd name="connsiteX103" fmla="*/ 6828050 w 7918980"/>
              <a:gd name="connsiteY103" fmla="*/ 3101053 h 6858000"/>
              <a:gd name="connsiteX104" fmla="*/ 6827093 w 7918980"/>
              <a:gd name="connsiteY104" fmla="*/ 3106151 h 6858000"/>
              <a:gd name="connsiteX105" fmla="*/ 6833251 w 7918980"/>
              <a:gd name="connsiteY105" fmla="*/ 3116747 h 6858000"/>
              <a:gd name="connsiteX106" fmla="*/ 6825921 w 7918980"/>
              <a:gd name="connsiteY106" fmla="*/ 3151828 h 6858000"/>
              <a:gd name="connsiteX107" fmla="*/ 6825863 w 7918980"/>
              <a:gd name="connsiteY107" fmla="*/ 3180546 h 6858000"/>
              <a:gd name="connsiteX108" fmla="*/ 6839691 w 7918980"/>
              <a:gd name="connsiteY108" fmla="*/ 3258677 h 6858000"/>
              <a:gd name="connsiteX109" fmla="*/ 6840898 w 7918980"/>
              <a:gd name="connsiteY109" fmla="*/ 3262610 h 6858000"/>
              <a:gd name="connsiteX110" fmla="*/ 6834652 w 7918980"/>
              <a:gd name="connsiteY110" fmla="*/ 3277179 h 6858000"/>
              <a:gd name="connsiteX111" fmla="*/ 6832324 w 7918980"/>
              <a:gd name="connsiteY111" fmla="*/ 3278130 h 6858000"/>
              <a:gd name="connsiteX112" fmla="*/ 6849750 w 7918980"/>
              <a:gd name="connsiteY112" fmla="*/ 3325671 h 6858000"/>
              <a:gd name="connsiteX113" fmla="*/ 6847551 w 7918980"/>
              <a:gd name="connsiteY113" fmla="*/ 3332072 h 6858000"/>
              <a:gd name="connsiteX114" fmla="*/ 6864685 w 7918980"/>
              <a:gd name="connsiteY114" fmla="*/ 3362948 h 6858000"/>
              <a:gd name="connsiteX115" fmla="*/ 6870457 w 7918980"/>
              <a:gd name="connsiteY115" fmla="*/ 3378959 h 6858000"/>
              <a:gd name="connsiteX116" fmla="*/ 6883738 w 7918980"/>
              <a:gd name="connsiteY116" fmla="*/ 3407057 h 6858000"/>
              <a:gd name="connsiteX117" fmla="*/ 6881948 w 7918980"/>
              <a:gd name="connsiteY117" fmla="*/ 3409825 h 6858000"/>
              <a:gd name="connsiteX118" fmla="*/ 6885647 w 7918980"/>
              <a:gd name="connsiteY118" fmla="*/ 3415218 h 6858000"/>
              <a:gd name="connsiteX119" fmla="*/ 6883908 w 7918980"/>
              <a:gd name="connsiteY119" fmla="*/ 3419880 h 6858000"/>
              <a:gd name="connsiteX120" fmla="*/ 6885903 w 7918980"/>
              <a:gd name="connsiteY120" fmla="*/ 3424545 h 6858000"/>
              <a:gd name="connsiteX121" fmla="*/ 6887603 w 7918980"/>
              <a:gd name="connsiteY121" fmla="*/ 3476412 h 6858000"/>
              <a:gd name="connsiteX122" fmla="*/ 6892664 w 7918980"/>
              <a:gd name="connsiteY122" fmla="*/ 3486850 h 6858000"/>
              <a:gd name="connsiteX123" fmla="*/ 6886319 w 7918980"/>
              <a:gd name="connsiteY123" fmla="*/ 3496391 h 6858000"/>
              <a:gd name="connsiteX124" fmla="*/ 6893119 w 7918980"/>
              <a:gd name="connsiteY124" fmla="*/ 3531201 h 6858000"/>
              <a:gd name="connsiteX125" fmla="*/ 6902876 w 7918980"/>
              <a:gd name="connsiteY125" fmla="*/ 3542019 h 6858000"/>
              <a:gd name="connsiteX126" fmla="*/ 6910520 w 7918980"/>
              <a:gd name="connsiteY126" fmla="*/ 3552249 h 6858000"/>
              <a:gd name="connsiteX127" fmla="*/ 6910882 w 7918980"/>
              <a:gd name="connsiteY127" fmla="*/ 3553678 h 6858000"/>
              <a:gd name="connsiteX128" fmla="*/ 6914489 w 7918980"/>
              <a:gd name="connsiteY128" fmla="*/ 3568021 h 6858000"/>
              <a:gd name="connsiteX129" fmla="*/ 6914914 w 7918980"/>
              <a:gd name="connsiteY129" fmla="*/ 3569719 h 6858000"/>
              <a:gd name="connsiteX130" fmla="*/ 6912342 w 7918980"/>
              <a:gd name="connsiteY130" fmla="*/ 3586412 h 6858000"/>
              <a:gd name="connsiteX131" fmla="*/ 6915338 w 7918980"/>
              <a:gd name="connsiteY131" fmla="*/ 3597336 h 6858000"/>
              <a:gd name="connsiteX132" fmla="*/ 6907234 w 7918980"/>
              <a:gd name="connsiteY132" fmla="*/ 3606007 h 6858000"/>
              <a:gd name="connsiteX133" fmla="*/ 6907261 w 7918980"/>
              <a:gd name="connsiteY133" fmla="*/ 3641228 h 6858000"/>
              <a:gd name="connsiteX134" fmla="*/ 6914828 w 7918980"/>
              <a:gd name="connsiteY134" fmla="*/ 3653088 h 6858000"/>
              <a:gd name="connsiteX135" fmla="*/ 6920416 w 7918980"/>
              <a:gd name="connsiteY135" fmla="*/ 3664114 h 6858000"/>
              <a:gd name="connsiteX136" fmla="*/ 6920498 w 7918980"/>
              <a:gd name="connsiteY136" fmla="*/ 3665569 h 6858000"/>
              <a:gd name="connsiteX137" fmla="*/ 6922809 w 7918980"/>
              <a:gd name="connsiteY137" fmla="*/ 3707357 h 6858000"/>
              <a:gd name="connsiteX138" fmla="*/ 6937676 w 7918980"/>
              <a:gd name="connsiteY138" fmla="*/ 3778166 h 6858000"/>
              <a:gd name="connsiteX139" fmla="*/ 6958359 w 7918980"/>
              <a:gd name="connsiteY139" fmla="*/ 3878222 h 6858000"/>
              <a:gd name="connsiteX140" fmla="*/ 6953118 w 7918980"/>
              <a:gd name="connsiteY140" fmla="*/ 4048117 h 6858000"/>
              <a:gd name="connsiteX141" fmla="*/ 6913020 w 7918980"/>
              <a:gd name="connsiteY141" fmla="*/ 4219510 h 6858000"/>
              <a:gd name="connsiteX142" fmla="*/ 6915792 w 7918980"/>
              <a:gd name="connsiteY142" fmla="*/ 4411258 h 6858000"/>
              <a:gd name="connsiteX143" fmla="*/ 6907579 w 7918980"/>
              <a:gd name="connsiteY143" fmla="*/ 4488531 h 6858000"/>
              <a:gd name="connsiteX144" fmla="*/ 6907052 w 7918980"/>
              <a:gd name="connsiteY144" fmla="*/ 4539168 h 6858000"/>
              <a:gd name="connsiteX145" fmla="*/ 6891916 w 7918980"/>
              <a:gd name="connsiteY145" fmla="*/ 4625153 h 6858000"/>
              <a:gd name="connsiteX146" fmla="*/ 6882094 w 7918980"/>
              <a:gd name="connsiteY146" fmla="*/ 4733115 h 6858000"/>
              <a:gd name="connsiteX147" fmla="*/ 6860189 w 7918980"/>
              <a:gd name="connsiteY147" fmla="*/ 4844323 h 6858000"/>
              <a:gd name="connsiteX148" fmla="*/ 6843618 w 7918980"/>
              <a:gd name="connsiteY148" fmla="*/ 4877992 h 6858000"/>
              <a:gd name="connsiteX149" fmla="*/ 6829393 w 7918980"/>
              <a:gd name="connsiteY149" fmla="*/ 4925805 h 6858000"/>
              <a:gd name="connsiteX150" fmla="*/ 6794017 w 7918980"/>
              <a:gd name="connsiteY150" fmla="*/ 5009272 h 6858000"/>
              <a:gd name="connsiteX151" fmla="*/ 6786085 w 7918980"/>
              <a:gd name="connsiteY151" fmla="*/ 5111369 h 6858000"/>
              <a:gd name="connsiteX152" fmla="*/ 6799321 w 7918980"/>
              <a:gd name="connsiteY152" fmla="*/ 5210876 h 6858000"/>
              <a:gd name="connsiteX153" fmla="*/ 6803597 w 7918980"/>
              <a:gd name="connsiteY153" fmla="*/ 5269726 h 6858000"/>
              <a:gd name="connsiteX154" fmla="*/ 6820713 w 7918980"/>
              <a:gd name="connsiteY154" fmla="*/ 5464225 h 6858000"/>
              <a:gd name="connsiteX155" fmla="*/ 6824380 w 7918980"/>
              <a:gd name="connsiteY155" fmla="*/ 5594585 h 6858000"/>
              <a:gd name="connsiteX156" fmla="*/ 6806680 w 7918980"/>
              <a:gd name="connsiteY156" fmla="*/ 5667896 h 6858000"/>
              <a:gd name="connsiteX157" fmla="*/ 6791486 w 7918980"/>
              <a:gd name="connsiteY157" fmla="*/ 5769225 h 6858000"/>
              <a:gd name="connsiteX158" fmla="*/ 6792745 w 7918980"/>
              <a:gd name="connsiteY158" fmla="*/ 5823324 h 6858000"/>
              <a:gd name="connsiteX159" fmla="*/ 6789109 w 7918980"/>
              <a:gd name="connsiteY159" fmla="*/ 5862699 h 6858000"/>
              <a:gd name="connsiteX160" fmla="*/ 6793675 w 7918980"/>
              <a:gd name="connsiteY160" fmla="*/ 5906467 h 6858000"/>
              <a:gd name="connsiteX161" fmla="*/ 6814548 w 7918980"/>
              <a:gd name="connsiteY161" fmla="*/ 5939847 h 6858000"/>
              <a:gd name="connsiteX162" fmla="*/ 6809795 w 7918980"/>
              <a:gd name="connsiteY162" fmla="*/ 5973994 h 6858000"/>
              <a:gd name="connsiteX163" fmla="*/ 6810756 w 7918980"/>
              <a:gd name="connsiteY163" fmla="*/ 6089693 h 6858000"/>
              <a:gd name="connsiteX164" fmla="*/ 6814601 w 7918980"/>
              <a:gd name="connsiteY164" fmla="*/ 6224938 h 6858000"/>
              <a:gd name="connsiteX165" fmla="*/ 6840137 w 7918980"/>
              <a:gd name="connsiteY165" fmla="*/ 6370251 h 6858000"/>
              <a:gd name="connsiteX166" fmla="*/ 6863777 w 7918980"/>
              <a:gd name="connsiteY166" fmla="*/ 6541313 h 6858000"/>
              <a:gd name="connsiteX167" fmla="*/ 6868355 w 7918980"/>
              <a:gd name="connsiteY167" fmla="*/ 6640957 h 6858000"/>
              <a:gd name="connsiteX168" fmla="*/ 6881422 w 7918980"/>
              <a:gd name="connsiteY168" fmla="*/ 6705297 h 6858000"/>
              <a:gd name="connsiteX169" fmla="*/ 6894105 w 7918980"/>
              <a:gd name="connsiteY169" fmla="*/ 6759582 h 6858000"/>
              <a:gd name="connsiteX170" fmla="*/ 6892152 w 7918980"/>
              <a:gd name="connsiteY170" fmla="*/ 6817746 h 6858000"/>
              <a:gd name="connsiteX171" fmla="*/ 6895302 w 7918980"/>
              <a:gd name="connsiteY171" fmla="*/ 6843646 h 6858000"/>
              <a:gd name="connsiteX172" fmla="*/ 6914368 w 7918980"/>
              <a:gd name="connsiteY172" fmla="*/ 6857998 h 6858000"/>
              <a:gd name="connsiteX173" fmla="*/ 7549620 w 7918980"/>
              <a:gd name="connsiteY173" fmla="*/ 6857998 h 6858000"/>
              <a:gd name="connsiteX174" fmla="*/ 7918980 w 7918980"/>
              <a:gd name="connsiteY174" fmla="*/ 6857998 h 6858000"/>
              <a:gd name="connsiteX175" fmla="*/ 7918980 w 7918980"/>
              <a:gd name="connsiteY175" fmla="*/ 6858000 h 6858000"/>
              <a:gd name="connsiteX176" fmla="*/ 7549620 w 7918980"/>
              <a:gd name="connsiteY176" fmla="*/ 6858000 h 6858000"/>
              <a:gd name="connsiteX177" fmla="*/ 6658851 w 7918980"/>
              <a:gd name="connsiteY177" fmla="*/ 6858000 h 6858000"/>
              <a:gd name="connsiteX178" fmla="*/ 2092387 w 7918980"/>
              <a:gd name="connsiteY178" fmla="*/ 6858000 h 6858000"/>
              <a:gd name="connsiteX179" fmla="*/ 1822980 w 7918980"/>
              <a:gd name="connsiteY179" fmla="*/ 6858000 h 6858000"/>
              <a:gd name="connsiteX180" fmla="*/ 727500 w 7918980"/>
              <a:gd name="connsiteY180" fmla="*/ 6858000 h 6858000"/>
              <a:gd name="connsiteX181" fmla="*/ 504457 w 7918980"/>
              <a:gd name="connsiteY181" fmla="*/ 6858000 h 6858000"/>
              <a:gd name="connsiteX182" fmla="*/ 0 w 7918980"/>
              <a:gd name="connsiteY182" fmla="*/ 685800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49577 w 7918980"/>
              <a:gd name="connsiteY69" fmla="*/ 2024270 h 6858000"/>
              <a:gd name="connsiteX70" fmla="*/ 6942508 w 7918980"/>
              <a:gd name="connsiteY70" fmla="*/ 2107942 h 6858000"/>
              <a:gd name="connsiteX71" fmla="*/ 6933336 w 7918980"/>
              <a:gd name="connsiteY71" fmla="*/ 2193455 h 6858000"/>
              <a:gd name="connsiteX72" fmla="*/ 6927972 w 7918980"/>
              <a:gd name="connsiteY72" fmla="*/ 2260088 h 6858000"/>
              <a:gd name="connsiteX73" fmla="*/ 6909058 w 7918980"/>
              <a:gd name="connsiteY73" fmla="*/ 2296008 h 6858000"/>
              <a:gd name="connsiteX74" fmla="*/ 6901810 w 7918980"/>
              <a:gd name="connsiteY74" fmla="*/ 2305564 h 6858000"/>
              <a:gd name="connsiteX75" fmla="*/ 6904482 w 7918980"/>
              <a:gd name="connsiteY75" fmla="*/ 2320214 h 6858000"/>
              <a:gd name="connsiteX76" fmla="*/ 6891885 w 7918980"/>
              <a:gd name="connsiteY76" fmla="*/ 2417011 h 6858000"/>
              <a:gd name="connsiteX77" fmla="*/ 6884970 w 7918980"/>
              <a:gd name="connsiteY77" fmla="*/ 2454207 h 6858000"/>
              <a:gd name="connsiteX78" fmla="*/ 6882954 w 7918980"/>
              <a:gd name="connsiteY78" fmla="*/ 2487203 h 6858000"/>
              <a:gd name="connsiteX79" fmla="*/ 6871484 w 7918980"/>
              <a:gd name="connsiteY79" fmla="*/ 2512282 h 6858000"/>
              <a:gd name="connsiteX80" fmla="*/ 6872496 w 7918980"/>
              <a:gd name="connsiteY80" fmla="*/ 2514318 h 6858000"/>
              <a:gd name="connsiteX81" fmla="*/ 6898111 w 7918980"/>
              <a:gd name="connsiteY81" fmla="*/ 2574334 h 6858000"/>
              <a:gd name="connsiteX82" fmla="*/ 6897017 w 7918980"/>
              <a:gd name="connsiteY82" fmla="*/ 2579877 h 6858000"/>
              <a:gd name="connsiteX83" fmla="*/ 6897171 w 7918980"/>
              <a:gd name="connsiteY83" fmla="*/ 2608928 h 6858000"/>
              <a:gd name="connsiteX84" fmla="*/ 6896584 w 7918980"/>
              <a:gd name="connsiteY84" fmla="*/ 2613111 h 6858000"/>
              <a:gd name="connsiteX85" fmla="*/ 6888164 w 7918980"/>
              <a:gd name="connsiteY85" fmla="*/ 2621996 h 6858000"/>
              <a:gd name="connsiteX86" fmla="*/ 6890652 w 7918980"/>
              <a:gd name="connsiteY86" fmla="*/ 2634265 h 6858000"/>
              <a:gd name="connsiteX87" fmla="*/ 6882034 w 7918980"/>
              <a:gd name="connsiteY87" fmla="*/ 2647237 h 6858000"/>
              <a:gd name="connsiteX88" fmla="*/ 6888195 w 7918980"/>
              <a:gd name="connsiteY88" fmla="*/ 2650786 h 6858000"/>
              <a:gd name="connsiteX89" fmla="*/ 6894052 w 7918980"/>
              <a:gd name="connsiteY89" fmla="*/ 2661993 h 6858000"/>
              <a:gd name="connsiteX90" fmla="*/ 6885953 w 7918980"/>
              <a:gd name="connsiteY90" fmla="*/ 2670949 h 6858000"/>
              <a:gd name="connsiteX91" fmla="*/ 6880156 w 7918980"/>
              <a:gd name="connsiteY91" fmla="*/ 2690255 h 6858000"/>
              <a:gd name="connsiteX92" fmla="*/ 6881009 w 7918980"/>
              <a:gd name="connsiteY92" fmla="*/ 2695683 h 6858000"/>
              <a:gd name="connsiteX93" fmla="*/ 6870001 w 7918980"/>
              <a:gd name="connsiteY93" fmla="*/ 2713964 h 6858000"/>
              <a:gd name="connsiteX94" fmla="*/ 6864441 w 7918980"/>
              <a:gd name="connsiteY94" fmla="*/ 2730175 h 6858000"/>
              <a:gd name="connsiteX95" fmla="*/ 6875107 w 7918980"/>
              <a:gd name="connsiteY95" fmla="*/ 2763497 h 6858000"/>
              <a:gd name="connsiteX96" fmla="*/ 6837349 w 7918980"/>
              <a:gd name="connsiteY96" fmla="*/ 3051539 h 6858000"/>
              <a:gd name="connsiteX97" fmla="*/ 6835698 w 7918980"/>
              <a:gd name="connsiteY97" fmla="*/ 3060333 h 6858000"/>
              <a:gd name="connsiteX98" fmla="*/ 6837785 w 7918980"/>
              <a:gd name="connsiteY98" fmla="*/ 3065434 h 6858000"/>
              <a:gd name="connsiteX99" fmla="*/ 6834476 w 7918980"/>
              <a:gd name="connsiteY99" fmla="*/ 3066836 h 6858000"/>
              <a:gd name="connsiteX100" fmla="*/ 6831096 w 7918980"/>
              <a:gd name="connsiteY100" fmla="*/ 3084834 h 6858000"/>
              <a:gd name="connsiteX101" fmla="*/ 6831305 w 7918980"/>
              <a:gd name="connsiteY101" fmla="*/ 3097259 h 6858000"/>
              <a:gd name="connsiteX102" fmla="*/ 6828050 w 7918980"/>
              <a:gd name="connsiteY102" fmla="*/ 3101053 h 6858000"/>
              <a:gd name="connsiteX103" fmla="*/ 6827093 w 7918980"/>
              <a:gd name="connsiteY103" fmla="*/ 3106151 h 6858000"/>
              <a:gd name="connsiteX104" fmla="*/ 6833251 w 7918980"/>
              <a:gd name="connsiteY104" fmla="*/ 3116747 h 6858000"/>
              <a:gd name="connsiteX105" fmla="*/ 6825921 w 7918980"/>
              <a:gd name="connsiteY105" fmla="*/ 3151828 h 6858000"/>
              <a:gd name="connsiteX106" fmla="*/ 6825863 w 7918980"/>
              <a:gd name="connsiteY106" fmla="*/ 3180546 h 6858000"/>
              <a:gd name="connsiteX107" fmla="*/ 6839691 w 7918980"/>
              <a:gd name="connsiteY107" fmla="*/ 3258677 h 6858000"/>
              <a:gd name="connsiteX108" fmla="*/ 6840898 w 7918980"/>
              <a:gd name="connsiteY108" fmla="*/ 3262610 h 6858000"/>
              <a:gd name="connsiteX109" fmla="*/ 6834652 w 7918980"/>
              <a:gd name="connsiteY109" fmla="*/ 3277179 h 6858000"/>
              <a:gd name="connsiteX110" fmla="*/ 6832324 w 7918980"/>
              <a:gd name="connsiteY110" fmla="*/ 3278130 h 6858000"/>
              <a:gd name="connsiteX111" fmla="*/ 6849750 w 7918980"/>
              <a:gd name="connsiteY111" fmla="*/ 3325671 h 6858000"/>
              <a:gd name="connsiteX112" fmla="*/ 6847551 w 7918980"/>
              <a:gd name="connsiteY112" fmla="*/ 3332072 h 6858000"/>
              <a:gd name="connsiteX113" fmla="*/ 6864685 w 7918980"/>
              <a:gd name="connsiteY113" fmla="*/ 3362948 h 6858000"/>
              <a:gd name="connsiteX114" fmla="*/ 6870457 w 7918980"/>
              <a:gd name="connsiteY114" fmla="*/ 3378959 h 6858000"/>
              <a:gd name="connsiteX115" fmla="*/ 6883738 w 7918980"/>
              <a:gd name="connsiteY115" fmla="*/ 3407057 h 6858000"/>
              <a:gd name="connsiteX116" fmla="*/ 6881948 w 7918980"/>
              <a:gd name="connsiteY116" fmla="*/ 3409825 h 6858000"/>
              <a:gd name="connsiteX117" fmla="*/ 6885647 w 7918980"/>
              <a:gd name="connsiteY117" fmla="*/ 3415218 h 6858000"/>
              <a:gd name="connsiteX118" fmla="*/ 6883908 w 7918980"/>
              <a:gd name="connsiteY118" fmla="*/ 3419880 h 6858000"/>
              <a:gd name="connsiteX119" fmla="*/ 6885903 w 7918980"/>
              <a:gd name="connsiteY119" fmla="*/ 3424545 h 6858000"/>
              <a:gd name="connsiteX120" fmla="*/ 6887603 w 7918980"/>
              <a:gd name="connsiteY120" fmla="*/ 3476412 h 6858000"/>
              <a:gd name="connsiteX121" fmla="*/ 6892664 w 7918980"/>
              <a:gd name="connsiteY121" fmla="*/ 3486850 h 6858000"/>
              <a:gd name="connsiteX122" fmla="*/ 6886319 w 7918980"/>
              <a:gd name="connsiteY122" fmla="*/ 3496391 h 6858000"/>
              <a:gd name="connsiteX123" fmla="*/ 6893119 w 7918980"/>
              <a:gd name="connsiteY123" fmla="*/ 3531201 h 6858000"/>
              <a:gd name="connsiteX124" fmla="*/ 6902876 w 7918980"/>
              <a:gd name="connsiteY124" fmla="*/ 3542019 h 6858000"/>
              <a:gd name="connsiteX125" fmla="*/ 6910520 w 7918980"/>
              <a:gd name="connsiteY125" fmla="*/ 3552249 h 6858000"/>
              <a:gd name="connsiteX126" fmla="*/ 6910882 w 7918980"/>
              <a:gd name="connsiteY126" fmla="*/ 3553678 h 6858000"/>
              <a:gd name="connsiteX127" fmla="*/ 6914489 w 7918980"/>
              <a:gd name="connsiteY127" fmla="*/ 3568021 h 6858000"/>
              <a:gd name="connsiteX128" fmla="*/ 6914914 w 7918980"/>
              <a:gd name="connsiteY128" fmla="*/ 3569719 h 6858000"/>
              <a:gd name="connsiteX129" fmla="*/ 6912342 w 7918980"/>
              <a:gd name="connsiteY129" fmla="*/ 3586412 h 6858000"/>
              <a:gd name="connsiteX130" fmla="*/ 6915338 w 7918980"/>
              <a:gd name="connsiteY130" fmla="*/ 3597336 h 6858000"/>
              <a:gd name="connsiteX131" fmla="*/ 6907234 w 7918980"/>
              <a:gd name="connsiteY131" fmla="*/ 3606007 h 6858000"/>
              <a:gd name="connsiteX132" fmla="*/ 6907261 w 7918980"/>
              <a:gd name="connsiteY132" fmla="*/ 3641228 h 6858000"/>
              <a:gd name="connsiteX133" fmla="*/ 6914828 w 7918980"/>
              <a:gd name="connsiteY133" fmla="*/ 3653088 h 6858000"/>
              <a:gd name="connsiteX134" fmla="*/ 6920416 w 7918980"/>
              <a:gd name="connsiteY134" fmla="*/ 3664114 h 6858000"/>
              <a:gd name="connsiteX135" fmla="*/ 6920498 w 7918980"/>
              <a:gd name="connsiteY135" fmla="*/ 3665569 h 6858000"/>
              <a:gd name="connsiteX136" fmla="*/ 6922809 w 7918980"/>
              <a:gd name="connsiteY136" fmla="*/ 3707357 h 6858000"/>
              <a:gd name="connsiteX137" fmla="*/ 6937676 w 7918980"/>
              <a:gd name="connsiteY137" fmla="*/ 3778166 h 6858000"/>
              <a:gd name="connsiteX138" fmla="*/ 6958359 w 7918980"/>
              <a:gd name="connsiteY138" fmla="*/ 3878222 h 6858000"/>
              <a:gd name="connsiteX139" fmla="*/ 6953118 w 7918980"/>
              <a:gd name="connsiteY139" fmla="*/ 4048117 h 6858000"/>
              <a:gd name="connsiteX140" fmla="*/ 6913020 w 7918980"/>
              <a:gd name="connsiteY140" fmla="*/ 4219510 h 6858000"/>
              <a:gd name="connsiteX141" fmla="*/ 6915792 w 7918980"/>
              <a:gd name="connsiteY141" fmla="*/ 4411258 h 6858000"/>
              <a:gd name="connsiteX142" fmla="*/ 6907579 w 7918980"/>
              <a:gd name="connsiteY142" fmla="*/ 4488531 h 6858000"/>
              <a:gd name="connsiteX143" fmla="*/ 6907052 w 7918980"/>
              <a:gd name="connsiteY143" fmla="*/ 4539168 h 6858000"/>
              <a:gd name="connsiteX144" fmla="*/ 6891916 w 7918980"/>
              <a:gd name="connsiteY144" fmla="*/ 4625153 h 6858000"/>
              <a:gd name="connsiteX145" fmla="*/ 6882094 w 7918980"/>
              <a:gd name="connsiteY145" fmla="*/ 4733115 h 6858000"/>
              <a:gd name="connsiteX146" fmla="*/ 6860189 w 7918980"/>
              <a:gd name="connsiteY146" fmla="*/ 4844323 h 6858000"/>
              <a:gd name="connsiteX147" fmla="*/ 6843618 w 7918980"/>
              <a:gd name="connsiteY147" fmla="*/ 4877992 h 6858000"/>
              <a:gd name="connsiteX148" fmla="*/ 6829393 w 7918980"/>
              <a:gd name="connsiteY148" fmla="*/ 4925805 h 6858000"/>
              <a:gd name="connsiteX149" fmla="*/ 6794017 w 7918980"/>
              <a:gd name="connsiteY149" fmla="*/ 5009272 h 6858000"/>
              <a:gd name="connsiteX150" fmla="*/ 6786085 w 7918980"/>
              <a:gd name="connsiteY150" fmla="*/ 5111369 h 6858000"/>
              <a:gd name="connsiteX151" fmla="*/ 6799321 w 7918980"/>
              <a:gd name="connsiteY151" fmla="*/ 5210876 h 6858000"/>
              <a:gd name="connsiteX152" fmla="*/ 6803597 w 7918980"/>
              <a:gd name="connsiteY152" fmla="*/ 5269726 h 6858000"/>
              <a:gd name="connsiteX153" fmla="*/ 6820713 w 7918980"/>
              <a:gd name="connsiteY153" fmla="*/ 5464225 h 6858000"/>
              <a:gd name="connsiteX154" fmla="*/ 6824380 w 7918980"/>
              <a:gd name="connsiteY154" fmla="*/ 5594585 h 6858000"/>
              <a:gd name="connsiteX155" fmla="*/ 6806680 w 7918980"/>
              <a:gd name="connsiteY155" fmla="*/ 5667896 h 6858000"/>
              <a:gd name="connsiteX156" fmla="*/ 6791486 w 7918980"/>
              <a:gd name="connsiteY156" fmla="*/ 5769225 h 6858000"/>
              <a:gd name="connsiteX157" fmla="*/ 6792745 w 7918980"/>
              <a:gd name="connsiteY157" fmla="*/ 5823324 h 6858000"/>
              <a:gd name="connsiteX158" fmla="*/ 6789109 w 7918980"/>
              <a:gd name="connsiteY158" fmla="*/ 5862699 h 6858000"/>
              <a:gd name="connsiteX159" fmla="*/ 6793675 w 7918980"/>
              <a:gd name="connsiteY159" fmla="*/ 5906467 h 6858000"/>
              <a:gd name="connsiteX160" fmla="*/ 6814548 w 7918980"/>
              <a:gd name="connsiteY160" fmla="*/ 5939847 h 6858000"/>
              <a:gd name="connsiteX161" fmla="*/ 6809795 w 7918980"/>
              <a:gd name="connsiteY161" fmla="*/ 5973994 h 6858000"/>
              <a:gd name="connsiteX162" fmla="*/ 6810756 w 7918980"/>
              <a:gd name="connsiteY162" fmla="*/ 6089693 h 6858000"/>
              <a:gd name="connsiteX163" fmla="*/ 6814601 w 7918980"/>
              <a:gd name="connsiteY163" fmla="*/ 6224938 h 6858000"/>
              <a:gd name="connsiteX164" fmla="*/ 6840137 w 7918980"/>
              <a:gd name="connsiteY164" fmla="*/ 6370251 h 6858000"/>
              <a:gd name="connsiteX165" fmla="*/ 6863777 w 7918980"/>
              <a:gd name="connsiteY165" fmla="*/ 6541313 h 6858000"/>
              <a:gd name="connsiteX166" fmla="*/ 6868355 w 7918980"/>
              <a:gd name="connsiteY166" fmla="*/ 6640957 h 6858000"/>
              <a:gd name="connsiteX167" fmla="*/ 6881422 w 7918980"/>
              <a:gd name="connsiteY167" fmla="*/ 6705297 h 6858000"/>
              <a:gd name="connsiteX168" fmla="*/ 6894105 w 7918980"/>
              <a:gd name="connsiteY168" fmla="*/ 6759582 h 6858000"/>
              <a:gd name="connsiteX169" fmla="*/ 6892152 w 7918980"/>
              <a:gd name="connsiteY169" fmla="*/ 6817746 h 6858000"/>
              <a:gd name="connsiteX170" fmla="*/ 6895302 w 7918980"/>
              <a:gd name="connsiteY170" fmla="*/ 6843646 h 6858000"/>
              <a:gd name="connsiteX171" fmla="*/ 6914368 w 7918980"/>
              <a:gd name="connsiteY171" fmla="*/ 6857998 h 6858000"/>
              <a:gd name="connsiteX172" fmla="*/ 7549620 w 7918980"/>
              <a:gd name="connsiteY172" fmla="*/ 6857998 h 6858000"/>
              <a:gd name="connsiteX173" fmla="*/ 7918980 w 7918980"/>
              <a:gd name="connsiteY173" fmla="*/ 6857998 h 6858000"/>
              <a:gd name="connsiteX174" fmla="*/ 7918980 w 7918980"/>
              <a:gd name="connsiteY174" fmla="*/ 6858000 h 6858000"/>
              <a:gd name="connsiteX175" fmla="*/ 7549620 w 7918980"/>
              <a:gd name="connsiteY175" fmla="*/ 6858000 h 6858000"/>
              <a:gd name="connsiteX176" fmla="*/ 6658851 w 7918980"/>
              <a:gd name="connsiteY176" fmla="*/ 6858000 h 6858000"/>
              <a:gd name="connsiteX177" fmla="*/ 2092387 w 7918980"/>
              <a:gd name="connsiteY177" fmla="*/ 6858000 h 6858000"/>
              <a:gd name="connsiteX178" fmla="*/ 1822980 w 7918980"/>
              <a:gd name="connsiteY178" fmla="*/ 6858000 h 6858000"/>
              <a:gd name="connsiteX179" fmla="*/ 727500 w 7918980"/>
              <a:gd name="connsiteY179" fmla="*/ 6858000 h 6858000"/>
              <a:gd name="connsiteX180" fmla="*/ 504457 w 7918980"/>
              <a:gd name="connsiteY180" fmla="*/ 6858000 h 6858000"/>
              <a:gd name="connsiteX181" fmla="*/ 0 w 7918980"/>
              <a:gd name="connsiteY181" fmla="*/ 6858000 h 6858000"/>
              <a:gd name="connsiteX182" fmla="*/ 0 w 7918980"/>
              <a:gd name="connsiteY182"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6985020 w 7918980"/>
              <a:gd name="connsiteY67" fmla="*/ 1967551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7918980" h="6858000">
                <a:moveTo>
                  <a:pt x="0" y="0"/>
                </a:moveTo>
                <a:lnTo>
                  <a:pt x="504457" y="0"/>
                </a:lnTo>
                <a:lnTo>
                  <a:pt x="727500" y="0"/>
                </a:lnTo>
                <a:lnTo>
                  <a:pt x="1822980" y="0"/>
                </a:lnTo>
                <a:lnTo>
                  <a:pt x="2092387" y="0"/>
                </a:lnTo>
                <a:lnTo>
                  <a:pt x="7076514" y="0"/>
                </a:lnTo>
                <a:lnTo>
                  <a:pt x="7264525" y="0"/>
                </a:lnTo>
                <a:lnTo>
                  <a:pt x="7390497" y="0"/>
                </a:lnTo>
                <a:lnTo>
                  <a:pt x="7389918" y="1705"/>
                </a:lnTo>
                <a:cubicBezTo>
                  <a:pt x="7386106" y="8440"/>
                  <a:pt x="7381092" y="13784"/>
                  <a:pt x="7374574" y="17287"/>
                </a:cubicBezTo>
                <a:cubicBezTo>
                  <a:pt x="7385344" y="82036"/>
                  <a:pt x="7333329" y="69804"/>
                  <a:pt x="7368621" y="130336"/>
                </a:cubicBezTo>
                <a:cubicBezTo>
                  <a:pt x="7349933" y="117589"/>
                  <a:pt x="7359958" y="162458"/>
                  <a:pt x="7361269" y="187093"/>
                </a:cubicBezTo>
                <a:cubicBezTo>
                  <a:pt x="7359185" y="226511"/>
                  <a:pt x="7368702" y="205530"/>
                  <a:pt x="7368770" y="265704"/>
                </a:cubicBezTo>
                <a:cubicBezTo>
                  <a:pt x="7365276" y="317533"/>
                  <a:pt x="7366793" y="325288"/>
                  <a:pt x="7365293" y="354566"/>
                </a:cubicBezTo>
                <a:lnTo>
                  <a:pt x="7347106" y="472000"/>
                </a:lnTo>
                <a:lnTo>
                  <a:pt x="7345150" y="473782"/>
                </a:lnTo>
                <a:cubicBezTo>
                  <a:pt x="7340827" y="482008"/>
                  <a:pt x="7341662" y="487340"/>
                  <a:pt x="7344778" y="491380"/>
                </a:cubicBezTo>
                <a:lnTo>
                  <a:pt x="7359399" y="531675"/>
                </a:lnTo>
                <a:lnTo>
                  <a:pt x="7356415" y="536015"/>
                </a:lnTo>
                <a:lnTo>
                  <a:pt x="7361068" y="572092"/>
                </a:lnTo>
                <a:lnTo>
                  <a:pt x="7359041" y="572511"/>
                </a:lnTo>
                <a:cubicBezTo>
                  <a:pt x="7354591" y="574271"/>
                  <a:pt x="7351509" y="577121"/>
                  <a:pt x="7351198" y="582332"/>
                </a:cubicBezTo>
                <a:cubicBezTo>
                  <a:pt x="7320982" y="573171"/>
                  <a:pt x="7339242" y="585107"/>
                  <a:pt x="7340991" y="601285"/>
                </a:cubicBezTo>
                <a:cubicBezTo>
                  <a:pt x="7331818" y="617831"/>
                  <a:pt x="7303664" y="666964"/>
                  <a:pt x="7296154" y="681608"/>
                </a:cubicBezTo>
                <a:cubicBezTo>
                  <a:pt x="7296082" y="684122"/>
                  <a:pt x="7296013" y="686637"/>
                  <a:pt x="7295943" y="689151"/>
                </a:cubicBezTo>
                <a:lnTo>
                  <a:pt x="7295465" y="689289"/>
                </a:lnTo>
                <a:cubicBezTo>
                  <a:pt x="7294414" y="690905"/>
                  <a:pt x="7293966" y="693376"/>
                  <a:pt x="7294306" y="697222"/>
                </a:cubicBezTo>
                <a:cubicBezTo>
                  <a:pt x="7294586" y="703992"/>
                  <a:pt x="7294864" y="710761"/>
                  <a:pt x="7295144" y="717531"/>
                </a:cubicBezTo>
                <a:lnTo>
                  <a:pt x="7291871" y="722494"/>
                </a:lnTo>
                <a:lnTo>
                  <a:pt x="7286061" y="724368"/>
                </a:lnTo>
                <a:lnTo>
                  <a:pt x="7269961" y="752692"/>
                </a:lnTo>
                <a:cubicBezTo>
                  <a:pt x="7277671" y="764380"/>
                  <a:pt x="7245699" y="808083"/>
                  <a:pt x="7240170" y="816346"/>
                </a:cubicBezTo>
                <a:lnTo>
                  <a:pt x="7211938" y="889417"/>
                </a:lnTo>
                <a:cubicBezTo>
                  <a:pt x="7143471" y="969963"/>
                  <a:pt x="7144887" y="1005331"/>
                  <a:pt x="7130024" y="1063288"/>
                </a:cubicBezTo>
                <a:cubicBezTo>
                  <a:pt x="7136312" y="1111028"/>
                  <a:pt x="7140076" y="1110140"/>
                  <a:pt x="7126817" y="1157176"/>
                </a:cubicBezTo>
                <a:cubicBezTo>
                  <a:pt x="7124083" y="1192124"/>
                  <a:pt x="7124864" y="1197232"/>
                  <a:pt x="7109474" y="1210776"/>
                </a:cubicBezTo>
                <a:lnTo>
                  <a:pt x="7105443" y="1301993"/>
                </a:lnTo>
                <a:lnTo>
                  <a:pt x="7075215" y="1360879"/>
                </a:lnTo>
                <a:lnTo>
                  <a:pt x="7067477" y="1404045"/>
                </a:lnTo>
                <a:lnTo>
                  <a:pt x="7046803" y="1429568"/>
                </a:lnTo>
                <a:lnTo>
                  <a:pt x="7047831" y="1430305"/>
                </a:lnTo>
                <a:cubicBezTo>
                  <a:pt x="7049677" y="1432466"/>
                  <a:pt x="7037718" y="1459891"/>
                  <a:pt x="7035374" y="1463304"/>
                </a:cubicBezTo>
                <a:cubicBezTo>
                  <a:pt x="7032892" y="1477394"/>
                  <a:pt x="7036007" y="1501295"/>
                  <a:pt x="7032938" y="1514846"/>
                </a:cubicBezTo>
                <a:lnTo>
                  <a:pt x="7029397" y="1519731"/>
                </a:lnTo>
                <a:lnTo>
                  <a:pt x="7029620" y="1519929"/>
                </a:lnTo>
                <a:cubicBezTo>
                  <a:pt x="7029470" y="1521210"/>
                  <a:pt x="7032690" y="1543635"/>
                  <a:pt x="7030612" y="1546022"/>
                </a:cubicBezTo>
                <a:lnTo>
                  <a:pt x="7035010" y="1578752"/>
                </a:lnTo>
                <a:cubicBezTo>
                  <a:pt x="7029127" y="1605585"/>
                  <a:pt x="7049361" y="1622803"/>
                  <a:pt x="7026513" y="1647555"/>
                </a:cubicBezTo>
                <a:cubicBezTo>
                  <a:pt x="7021108" y="1672675"/>
                  <a:pt x="7026193" y="1694404"/>
                  <a:pt x="7013857" y="1715685"/>
                </a:cubicBezTo>
                <a:cubicBezTo>
                  <a:pt x="7019795" y="1724301"/>
                  <a:pt x="7021078" y="1732435"/>
                  <a:pt x="7007215" y="1740358"/>
                </a:cubicBezTo>
                <a:cubicBezTo>
                  <a:pt x="7005605" y="1763793"/>
                  <a:pt x="7021348" y="1769422"/>
                  <a:pt x="7004455" y="1784314"/>
                </a:cubicBezTo>
                <a:cubicBezTo>
                  <a:pt x="7028967" y="1797417"/>
                  <a:pt x="7018226" y="1798221"/>
                  <a:pt x="7008825" y="1804434"/>
                </a:cubicBezTo>
                <a:lnTo>
                  <a:pt x="7008048" y="1805316"/>
                </a:lnTo>
                <a:lnTo>
                  <a:pt x="7011573" y="1807109"/>
                </a:lnTo>
                <a:lnTo>
                  <a:pt x="7008900" y="1821003"/>
                </a:lnTo>
                <a:lnTo>
                  <a:pt x="7006523" y="1824832"/>
                </a:lnTo>
                <a:cubicBezTo>
                  <a:pt x="7005264" y="1827468"/>
                  <a:pt x="7004917" y="1829219"/>
                  <a:pt x="7005215" y="1830429"/>
                </a:cubicBezTo>
                <a:lnTo>
                  <a:pt x="7005505" y="1830569"/>
                </a:lnTo>
                <a:lnTo>
                  <a:pt x="7003643" y="1835810"/>
                </a:lnTo>
                <a:cubicBezTo>
                  <a:pt x="6999759" y="1844665"/>
                  <a:pt x="6995277" y="1853278"/>
                  <a:pt x="6990432" y="1861483"/>
                </a:cubicBezTo>
                <a:cubicBezTo>
                  <a:pt x="7002807" y="1866643"/>
                  <a:pt x="6989768" y="1884999"/>
                  <a:pt x="6997246" y="1892417"/>
                </a:cubicBezTo>
                <a:lnTo>
                  <a:pt x="7012242" y="1895114"/>
                </a:lnTo>
                <a:lnTo>
                  <a:pt x="7010080" y="1899379"/>
                </a:lnTo>
                <a:lnTo>
                  <a:pt x="7003451" y="1907867"/>
                </a:lnTo>
                <a:cubicBezTo>
                  <a:pt x="7002589" y="1909162"/>
                  <a:pt x="7002627" y="1909994"/>
                  <a:pt x="7004341" y="1910265"/>
                </a:cubicBezTo>
                <a:cubicBezTo>
                  <a:pt x="7003975" y="1914884"/>
                  <a:pt x="7000873" y="1930292"/>
                  <a:pt x="7001248" y="1935584"/>
                </a:cubicBezTo>
                <a:lnTo>
                  <a:pt x="7006599" y="1942021"/>
                </a:lnTo>
                <a:lnTo>
                  <a:pt x="6985020" y="1967551"/>
                </a:lnTo>
                <a:lnTo>
                  <a:pt x="6949577" y="2024270"/>
                </a:lnTo>
                <a:lnTo>
                  <a:pt x="6942508" y="2107942"/>
                </a:lnTo>
                <a:cubicBezTo>
                  <a:pt x="6912270" y="2138038"/>
                  <a:pt x="6933395" y="2159228"/>
                  <a:pt x="6933336" y="2193455"/>
                </a:cubicBezTo>
                <a:cubicBezTo>
                  <a:pt x="6924282" y="2220953"/>
                  <a:pt x="6933361" y="2224200"/>
                  <a:pt x="6927972" y="2260088"/>
                </a:cubicBezTo>
                <a:cubicBezTo>
                  <a:pt x="6923728" y="2275916"/>
                  <a:pt x="6917037" y="2285645"/>
                  <a:pt x="6909058" y="2296008"/>
                </a:cubicBezTo>
                <a:lnTo>
                  <a:pt x="6901810" y="2305564"/>
                </a:lnTo>
                <a:lnTo>
                  <a:pt x="6904482" y="2320214"/>
                </a:lnTo>
                <a:cubicBezTo>
                  <a:pt x="6902155" y="2355906"/>
                  <a:pt x="6895137" y="2394678"/>
                  <a:pt x="6891885" y="2417011"/>
                </a:cubicBezTo>
                <a:cubicBezTo>
                  <a:pt x="6880976" y="2426377"/>
                  <a:pt x="6897848" y="2456509"/>
                  <a:pt x="6884970" y="2454207"/>
                </a:cubicBezTo>
                <a:cubicBezTo>
                  <a:pt x="6890753" y="2464947"/>
                  <a:pt x="6887930" y="2476105"/>
                  <a:pt x="6882954" y="2487203"/>
                </a:cubicBezTo>
                <a:lnTo>
                  <a:pt x="6871484" y="2512282"/>
                </a:lnTo>
                <a:lnTo>
                  <a:pt x="6872496" y="2514318"/>
                </a:lnTo>
                <a:lnTo>
                  <a:pt x="6898111" y="2574334"/>
                </a:lnTo>
                <a:lnTo>
                  <a:pt x="6897017" y="2579877"/>
                </a:lnTo>
                <a:cubicBezTo>
                  <a:pt x="6896861" y="2585644"/>
                  <a:pt x="6897245" y="2603388"/>
                  <a:pt x="6897171" y="2608928"/>
                </a:cubicBezTo>
                <a:cubicBezTo>
                  <a:pt x="6896975" y="2610322"/>
                  <a:pt x="6896780" y="2611717"/>
                  <a:pt x="6896584" y="2613111"/>
                </a:cubicBezTo>
                <a:lnTo>
                  <a:pt x="6888164" y="2621996"/>
                </a:lnTo>
                <a:lnTo>
                  <a:pt x="6890652" y="2634265"/>
                </a:lnTo>
                <a:lnTo>
                  <a:pt x="6882034" y="2647237"/>
                </a:lnTo>
                <a:cubicBezTo>
                  <a:pt x="6884287" y="2648158"/>
                  <a:pt x="6886365" y="2649356"/>
                  <a:pt x="6888195" y="2650786"/>
                </a:cubicBezTo>
                <a:lnTo>
                  <a:pt x="6894052" y="2661993"/>
                </a:lnTo>
                <a:lnTo>
                  <a:pt x="6885953" y="2670949"/>
                </a:lnTo>
                <a:cubicBezTo>
                  <a:pt x="6898507" y="2672007"/>
                  <a:pt x="6883930" y="2681695"/>
                  <a:pt x="6880156" y="2690255"/>
                </a:cubicBezTo>
                <a:lnTo>
                  <a:pt x="6881009" y="2695683"/>
                </a:lnTo>
                <a:lnTo>
                  <a:pt x="6870001" y="2713964"/>
                </a:lnTo>
                <a:lnTo>
                  <a:pt x="6864441" y="2730175"/>
                </a:lnTo>
                <a:lnTo>
                  <a:pt x="6875107" y="2763497"/>
                </a:lnTo>
                <a:lnTo>
                  <a:pt x="6837349" y="3051539"/>
                </a:lnTo>
                <a:lnTo>
                  <a:pt x="6835698" y="3060333"/>
                </a:lnTo>
                <a:lnTo>
                  <a:pt x="6837785" y="3065434"/>
                </a:lnTo>
                <a:lnTo>
                  <a:pt x="6834476" y="3066836"/>
                </a:lnTo>
                <a:lnTo>
                  <a:pt x="6831096" y="3084834"/>
                </a:lnTo>
                <a:cubicBezTo>
                  <a:pt x="6831166" y="3088976"/>
                  <a:pt x="6831235" y="3093117"/>
                  <a:pt x="6831305" y="3097259"/>
                </a:cubicBezTo>
                <a:lnTo>
                  <a:pt x="6828050" y="3101053"/>
                </a:lnTo>
                <a:lnTo>
                  <a:pt x="6827093" y="3106151"/>
                </a:lnTo>
                <a:lnTo>
                  <a:pt x="6833251" y="3116747"/>
                </a:lnTo>
                <a:cubicBezTo>
                  <a:pt x="6834765" y="3127646"/>
                  <a:pt x="6821739" y="3134084"/>
                  <a:pt x="6825921" y="3151828"/>
                </a:cubicBezTo>
                <a:cubicBezTo>
                  <a:pt x="6833244" y="3163902"/>
                  <a:pt x="6834336" y="3171780"/>
                  <a:pt x="6825863" y="3180546"/>
                </a:cubicBezTo>
                <a:cubicBezTo>
                  <a:pt x="6861566" y="3236545"/>
                  <a:pt x="6826703" y="3210316"/>
                  <a:pt x="6839691" y="3258677"/>
                </a:cubicBezTo>
                <a:lnTo>
                  <a:pt x="6840898" y="3262610"/>
                </a:lnTo>
                <a:lnTo>
                  <a:pt x="6834652" y="3277179"/>
                </a:lnTo>
                <a:lnTo>
                  <a:pt x="6832324" y="3278130"/>
                </a:lnTo>
                <a:lnTo>
                  <a:pt x="6849750" y="3325671"/>
                </a:lnTo>
                <a:lnTo>
                  <a:pt x="6847551" y="3332072"/>
                </a:lnTo>
                <a:lnTo>
                  <a:pt x="6864685" y="3362948"/>
                </a:lnTo>
                <a:lnTo>
                  <a:pt x="6870457" y="3378959"/>
                </a:lnTo>
                <a:lnTo>
                  <a:pt x="6883738" y="3407057"/>
                </a:lnTo>
                <a:lnTo>
                  <a:pt x="6881948" y="3409825"/>
                </a:lnTo>
                <a:lnTo>
                  <a:pt x="6885647" y="3415218"/>
                </a:lnTo>
                <a:lnTo>
                  <a:pt x="6883908" y="3419880"/>
                </a:lnTo>
                <a:lnTo>
                  <a:pt x="6885903" y="3424545"/>
                </a:lnTo>
                <a:cubicBezTo>
                  <a:pt x="6886517" y="3433967"/>
                  <a:pt x="6886474" y="3466028"/>
                  <a:pt x="6887603" y="3476412"/>
                </a:cubicBezTo>
                <a:lnTo>
                  <a:pt x="6892664" y="3486850"/>
                </a:lnTo>
                <a:lnTo>
                  <a:pt x="6886319" y="3496391"/>
                </a:lnTo>
                <a:lnTo>
                  <a:pt x="6893119" y="3531201"/>
                </a:lnTo>
                <a:lnTo>
                  <a:pt x="6902876" y="3542019"/>
                </a:lnTo>
                <a:lnTo>
                  <a:pt x="6910520" y="3552249"/>
                </a:lnTo>
                <a:cubicBezTo>
                  <a:pt x="6910641" y="3552725"/>
                  <a:pt x="6910761" y="3553202"/>
                  <a:pt x="6910882" y="3553678"/>
                </a:cubicBezTo>
                <a:lnTo>
                  <a:pt x="6914489" y="3568021"/>
                </a:lnTo>
                <a:lnTo>
                  <a:pt x="6914914" y="3569719"/>
                </a:lnTo>
                <a:lnTo>
                  <a:pt x="6912342" y="3586412"/>
                </a:lnTo>
                <a:lnTo>
                  <a:pt x="6915338" y="3597336"/>
                </a:lnTo>
                <a:lnTo>
                  <a:pt x="6907234" y="3606007"/>
                </a:lnTo>
                <a:cubicBezTo>
                  <a:pt x="6907242" y="3617747"/>
                  <a:pt x="6907253" y="3629488"/>
                  <a:pt x="6907261" y="3641228"/>
                </a:cubicBezTo>
                <a:lnTo>
                  <a:pt x="6914828" y="3653088"/>
                </a:lnTo>
                <a:lnTo>
                  <a:pt x="6920416" y="3664114"/>
                </a:lnTo>
                <a:cubicBezTo>
                  <a:pt x="6920443" y="3664599"/>
                  <a:pt x="6920471" y="3665084"/>
                  <a:pt x="6920498" y="3665569"/>
                </a:cubicBezTo>
                <a:cubicBezTo>
                  <a:pt x="6920895" y="3672776"/>
                  <a:pt x="6919946" y="3688591"/>
                  <a:pt x="6922809" y="3707357"/>
                </a:cubicBezTo>
                <a:cubicBezTo>
                  <a:pt x="6923485" y="3724716"/>
                  <a:pt x="6941058" y="3760234"/>
                  <a:pt x="6937676" y="3778166"/>
                </a:cubicBezTo>
                <a:cubicBezTo>
                  <a:pt x="6964607" y="3845122"/>
                  <a:pt x="6948407" y="3821305"/>
                  <a:pt x="6958359" y="3878222"/>
                </a:cubicBezTo>
                <a:cubicBezTo>
                  <a:pt x="6984499" y="3905047"/>
                  <a:pt x="6948397" y="4015047"/>
                  <a:pt x="6953118" y="4048117"/>
                </a:cubicBezTo>
                <a:cubicBezTo>
                  <a:pt x="6904784" y="4192084"/>
                  <a:pt x="6919242" y="4158987"/>
                  <a:pt x="6913020" y="4219510"/>
                </a:cubicBezTo>
                <a:cubicBezTo>
                  <a:pt x="6927533" y="4280033"/>
                  <a:pt x="6888360" y="4345686"/>
                  <a:pt x="6915792" y="4411258"/>
                </a:cubicBezTo>
                <a:cubicBezTo>
                  <a:pt x="6913610" y="4437329"/>
                  <a:pt x="6906858" y="4473140"/>
                  <a:pt x="6907579" y="4488531"/>
                </a:cubicBezTo>
                <a:cubicBezTo>
                  <a:pt x="6907403" y="4505410"/>
                  <a:pt x="6907228" y="4522289"/>
                  <a:pt x="6907052" y="4539168"/>
                </a:cubicBezTo>
                <a:cubicBezTo>
                  <a:pt x="6895094" y="4567830"/>
                  <a:pt x="6887285" y="4588197"/>
                  <a:pt x="6891916" y="4625153"/>
                </a:cubicBezTo>
                <a:cubicBezTo>
                  <a:pt x="6900413" y="4662889"/>
                  <a:pt x="6888879" y="4679357"/>
                  <a:pt x="6882094" y="4733115"/>
                </a:cubicBezTo>
                <a:cubicBezTo>
                  <a:pt x="6891667" y="4752352"/>
                  <a:pt x="6878350" y="4832308"/>
                  <a:pt x="6860189" y="4844323"/>
                </a:cubicBezTo>
                <a:cubicBezTo>
                  <a:pt x="6856424" y="4857054"/>
                  <a:pt x="6863174" y="4871554"/>
                  <a:pt x="6843618" y="4877992"/>
                </a:cubicBezTo>
                <a:cubicBezTo>
                  <a:pt x="6820131" y="4888353"/>
                  <a:pt x="6857398" y="4931200"/>
                  <a:pt x="6829393" y="4925805"/>
                </a:cubicBezTo>
                <a:cubicBezTo>
                  <a:pt x="6854944" y="4956261"/>
                  <a:pt x="6805820" y="4982633"/>
                  <a:pt x="6794017" y="5009272"/>
                </a:cubicBezTo>
                <a:cubicBezTo>
                  <a:pt x="6796239" y="5034036"/>
                  <a:pt x="6791355" y="5053859"/>
                  <a:pt x="6786085" y="5111369"/>
                </a:cubicBezTo>
                <a:cubicBezTo>
                  <a:pt x="6796204" y="5141336"/>
                  <a:pt x="6760393" y="5161742"/>
                  <a:pt x="6799321" y="5210876"/>
                </a:cubicBezTo>
                <a:cubicBezTo>
                  <a:pt x="6795435" y="5212581"/>
                  <a:pt x="6800034" y="5227501"/>
                  <a:pt x="6803597" y="5269726"/>
                </a:cubicBezTo>
                <a:cubicBezTo>
                  <a:pt x="6807162" y="5311951"/>
                  <a:pt x="6813370" y="5400671"/>
                  <a:pt x="6820713" y="5464225"/>
                </a:cubicBezTo>
                <a:cubicBezTo>
                  <a:pt x="6824745" y="5536542"/>
                  <a:pt x="6813205" y="5517959"/>
                  <a:pt x="6824380" y="5594585"/>
                </a:cubicBezTo>
                <a:cubicBezTo>
                  <a:pt x="6822888" y="5619318"/>
                  <a:pt x="6797022" y="5647975"/>
                  <a:pt x="6806680" y="5667896"/>
                </a:cubicBezTo>
                <a:cubicBezTo>
                  <a:pt x="6799814" y="5696311"/>
                  <a:pt x="6798559" y="5738356"/>
                  <a:pt x="6791486" y="5769225"/>
                </a:cubicBezTo>
                <a:cubicBezTo>
                  <a:pt x="6791906" y="5787258"/>
                  <a:pt x="6792324" y="5805291"/>
                  <a:pt x="6792745" y="5823324"/>
                </a:cubicBezTo>
                <a:cubicBezTo>
                  <a:pt x="6789102" y="5853058"/>
                  <a:pt x="6788588" y="5838948"/>
                  <a:pt x="6789109" y="5862699"/>
                </a:cubicBezTo>
                <a:lnTo>
                  <a:pt x="6793675" y="5906467"/>
                </a:lnTo>
                <a:lnTo>
                  <a:pt x="6814548" y="5939847"/>
                </a:lnTo>
                <a:cubicBezTo>
                  <a:pt x="6821828" y="5955713"/>
                  <a:pt x="6797711" y="5940131"/>
                  <a:pt x="6809795" y="5973994"/>
                </a:cubicBezTo>
                <a:cubicBezTo>
                  <a:pt x="6784167" y="5997051"/>
                  <a:pt x="6806424" y="6032039"/>
                  <a:pt x="6810756" y="6089693"/>
                </a:cubicBezTo>
                <a:lnTo>
                  <a:pt x="6814601" y="6224938"/>
                </a:lnTo>
                <a:cubicBezTo>
                  <a:pt x="6811422" y="6270972"/>
                  <a:pt x="6831942" y="6317522"/>
                  <a:pt x="6840137" y="6370251"/>
                </a:cubicBezTo>
                <a:cubicBezTo>
                  <a:pt x="6848333" y="6422980"/>
                  <a:pt x="6862918" y="6490855"/>
                  <a:pt x="6863777" y="6541313"/>
                </a:cubicBezTo>
                <a:cubicBezTo>
                  <a:pt x="6862878" y="6576319"/>
                  <a:pt x="6854892" y="6591883"/>
                  <a:pt x="6868355" y="6640957"/>
                </a:cubicBezTo>
                <a:cubicBezTo>
                  <a:pt x="6880485" y="6669536"/>
                  <a:pt x="6875256" y="6675394"/>
                  <a:pt x="6881422" y="6705297"/>
                </a:cubicBezTo>
                <a:cubicBezTo>
                  <a:pt x="6880347" y="6727133"/>
                  <a:pt x="6890881" y="6732087"/>
                  <a:pt x="6894105" y="6759582"/>
                </a:cubicBezTo>
                <a:cubicBezTo>
                  <a:pt x="6878594" y="6796071"/>
                  <a:pt x="6874636" y="6769544"/>
                  <a:pt x="6892152" y="6817746"/>
                </a:cubicBezTo>
                <a:cubicBezTo>
                  <a:pt x="6883936" y="6828354"/>
                  <a:pt x="6887505" y="6836369"/>
                  <a:pt x="6895302" y="6843646"/>
                </a:cubicBezTo>
                <a:lnTo>
                  <a:pt x="6914368" y="6857998"/>
                </a:lnTo>
                <a:lnTo>
                  <a:pt x="7549620" y="6857998"/>
                </a:lnTo>
                <a:lnTo>
                  <a:pt x="7918980" y="6857998"/>
                </a:lnTo>
                <a:lnTo>
                  <a:pt x="7918980" y="6858000"/>
                </a:lnTo>
                <a:lnTo>
                  <a:pt x="7549620" y="6858000"/>
                </a:lnTo>
                <a:lnTo>
                  <a:pt x="6658851" y="6858000"/>
                </a:lnTo>
                <a:lnTo>
                  <a:pt x="2092387" y="6858000"/>
                </a:lnTo>
                <a:lnTo>
                  <a:pt x="1822980" y="6858000"/>
                </a:lnTo>
                <a:lnTo>
                  <a:pt x="727500" y="6858000"/>
                </a:lnTo>
                <a:lnTo>
                  <a:pt x="504457" y="6858000"/>
                </a:lnTo>
                <a:lnTo>
                  <a:pt x="0" y="6858000"/>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2023C944-2398-891B-EAAF-32039F3EAA5A}"/>
              </a:ext>
            </a:extLst>
          </p:cNvPr>
          <p:cNvSpPr>
            <a:spLocks noGrp="1"/>
          </p:cNvSpPr>
          <p:nvPr>
            <p:ph type="title"/>
          </p:nvPr>
        </p:nvSpPr>
        <p:spPr>
          <a:xfrm>
            <a:off x="1137033" y="609600"/>
            <a:ext cx="5243295" cy="1330840"/>
          </a:xfrm>
        </p:spPr>
        <p:txBody>
          <a:bodyPr>
            <a:normAutofit/>
          </a:bodyPr>
          <a:lstStyle/>
          <a:p>
            <a:r>
              <a:rPr kumimoji="1" lang="ja-JP" altLang="en-US"/>
              <a:t>問題</a:t>
            </a:r>
          </a:p>
        </p:txBody>
      </p:sp>
      <p:sp>
        <p:nvSpPr>
          <p:cNvPr id="3" name="コンテンツ プレースホルダー 2">
            <a:extLst>
              <a:ext uri="{FF2B5EF4-FFF2-40B4-BE49-F238E27FC236}">
                <a16:creationId xmlns:a16="http://schemas.microsoft.com/office/drawing/2014/main" id="{F6BE8208-4CD8-84E1-2332-66CD075363C3}"/>
              </a:ext>
            </a:extLst>
          </p:cNvPr>
          <p:cNvSpPr>
            <a:spLocks noGrp="1"/>
          </p:cNvSpPr>
          <p:nvPr>
            <p:ph idx="1"/>
          </p:nvPr>
        </p:nvSpPr>
        <p:spPr>
          <a:xfrm>
            <a:off x="1137033" y="2194102"/>
            <a:ext cx="5243295" cy="3908585"/>
          </a:xfrm>
        </p:spPr>
        <p:txBody>
          <a:bodyPr>
            <a:normAutofit/>
          </a:bodyPr>
          <a:lstStyle/>
          <a:p>
            <a:r>
              <a:rPr kumimoji="1" lang="ja-JP" altLang="en-US" sz="2000" b="1" dirty="0">
                <a:solidFill>
                  <a:srgbClr val="FF0000"/>
                </a:solidFill>
              </a:rPr>
              <a:t>自転車と自動車が共存できていない</a:t>
            </a:r>
          </a:p>
          <a:p>
            <a:pPr marL="0" indent="0">
              <a:buNone/>
            </a:pPr>
            <a:r>
              <a:rPr lang="ja-JP" altLang="en-US" sz="2000" b="1" dirty="0"/>
              <a:t>　現状　</a:t>
            </a:r>
            <a:r>
              <a:rPr lang="ja-JP" altLang="en-US" sz="2000" dirty="0"/>
              <a:t>自転車事故の</a:t>
            </a:r>
            <a:r>
              <a:rPr lang="en-US" altLang="ja-JP" sz="2000" dirty="0"/>
              <a:t>8</a:t>
            </a:r>
            <a:r>
              <a:rPr lang="ja-JP" altLang="en-US" sz="2000" dirty="0"/>
              <a:t>割が自動車との事故で、不注意などで起こる出会い頭による衝突が多い。中高生の自転車運転の事故が多い。</a:t>
            </a:r>
          </a:p>
          <a:p>
            <a:pPr marL="0" indent="0">
              <a:buNone/>
            </a:pPr>
            <a:endParaRPr lang="ja-JP" altLang="en-US" sz="2000" dirty="0"/>
          </a:p>
          <a:p>
            <a:pPr marL="0" indent="0">
              <a:buNone/>
            </a:pPr>
            <a:r>
              <a:rPr lang="ja-JP" altLang="en-US" sz="2000" b="1" dirty="0"/>
              <a:t>　理想的な状態　</a:t>
            </a:r>
            <a:r>
              <a:rPr lang="ja-JP" altLang="en-US" sz="2000" dirty="0"/>
              <a:t>自転車、自動車が互いに尊重し合う。交通ルールの遵守。インフラの設備を整える。など</a:t>
            </a:r>
            <a:endParaRPr lang="en-US" altLang="ja-JP" sz="2000" b="1" dirty="0"/>
          </a:p>
        </p:txBody>
      </p:sp>
      <p:pic>
        <p:nvPicPr>
          <p:cNvPr id="6" name="図 5">
            <a:extLst>
              <a:ext uri="{FF2B5EF4-FFF2-40B4-BE49-F238E27FC236}">
                <a16:creationId xmlns:a16="http://schemas.microsoft.com/office/drawing/2014/main" id="{A8C3C283-2C5B-B68C-97AD-B74E4C50F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211" y="770925"/>
            <a:ext cx="3601688" cy="5316146"/>
          </a:xfrm>
          <a:prstGeom prst="rect">
            <a:avLst/>
          </a:prstGeom>
        </p:spPr>
      </p:pic>
      <p:sp>
        <p:nvSpPr>
          <p:cNvPr id="31" name="Rectangle 6">
            <a:extLst>
              <a:ext uri="{FF2B5EF4-FFF2-40B4-BE49-F238E27FC236}">
                <a16:creationId xmlns:a16="http://schemas.microsoft.com/office/drawing/2014/main" id="{5B1C0F75-E7F7-4B02-A77F-5EABD7CBD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4090" y="6128733"/>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262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 name="Rectangle 12">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E80D6F2-A26E-8B45-9F03-9F0D85D56797}"/>
              </a:ext>
            </a:extLst>
          </p:cNvPr>
          <p:cNvSpPr>
            <a:spLocks noGrp="1"/>
          </p:cNvSpPr>
          <p:nvPr>
            <p:ph type="title"/>
          </p:nvPr>
        </p:nvSpPr>
        <p:spPr>
          <a:xfrm>
            <a:off x="1057025" y="922644"/>
            <a:ext cx="5040285" cy="1169585"/>
          </a:xfrm>
        </p:spPr>
        <p:txBody>
          <a:bodyPr anchor="b">
            <a:normAutofit/>
          </a:bodyPr>
          <a:lstStyle/>
          <a:p>
            <a:r>
              <a:rPr kumimoji="1" lang="ja-JP" altLang="en-US" sz="4000"/>
              <a:t>原因</a:t>
            </a:r>
            <a:r>
              <a:rPr kumimoji="1" lang="en-US" altLang="ja-JP" sz="4000"/>
              <a:t>①</a:t>
            </a:r>
            <a:endParaRPr kumimoji="1" lang="ja-JP" altLang="en-US" sz="4000"/>
          </a:p>
        </p:txBody>
      </p:sp>
      <p:sp>
        <p:nvSpPr>
          <p:cNvPr id="18" name="Rectangle 17">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0EE99F41-1C75-07C9-8316-09085AF64E0B}"/>
              </a:ext>
            </a:extLst>
          </p:cNvPr>
          <p:cNvSpPr>
            <a:spLocks noGrp="1"/>
          </p:cNvSpPr>
          <p:nvPr>
            <p:ph idx="1"/>
          </p:nvPr>
        </p:nvSpPr>
        <p:spPr>
          <a:xfrm>
            <a:off x="1055715" y="2508105"/>
            <a:ext cx="5040285" cy="3632493"/>
          </a:xfrm>
        </p:spPr>
        <p:txBody>
          <a:bodyPr anchor="ctr">
            <a:normAutofit/>
          </a:bodyPr>
          <a:lstStyle/>
          <a:p>
            <a:r>
              <a:rPr kumimoji="1" lang="ja-JP" altLang="en-US" sz="2000" b="1"/>
              <a:t>自転車の通る道が狭い</a:t>
            </a:r>
            <a:endParaRPr lang="ja-JP" altLang="en-US" sz="2000" b="1"/>
          </a:p>
          <a:p>
            <a:pPr marL="0" indent="0">
              <a:buNone/>
            </a:pPr>
            <a:r>
              <a:rPr kumimoji="1" lang="ja-JP" altLang="en-US" sz="2000" b="1"/>
              <a:t>　</a:t>
            </a:r>
            <a:r>
              <a:rPr kumimoji="1" lang="ja-JP" altLang="en-US" sz="2000"/>
              <a:t>自転車専用レーン</a:t>
            </a:r>
            <a:r>
              <a:rPr lang="ja-JP" altLang="en-US" sz="2000"/>
              <a:t>が狭い、または無いことで車と接触する危険性がある。また、交通量が多かったり不十分な道路だったりすると、車道走行が危険と感じる利用者が多いため、自転車は車道を走行することが原則だが、歩道を走る利用者多くいると考えた。</a:t>
            </a:r>
          </a:p>
        </p:txBody>
      </p:sp>
      <p:pic>
        <p:nvPicPr>
          <p:cNvPr id="4" name="図 3">
            <a:extLst>
              <a:ext uri="{FF2B5EF4-FFF2-40B4-BE49-F238E27FC236}">
                <a16:creationId xmlns:a16="http://schemas.microsoft.com/office/drawing/2014/main" id="{05F3C142-3F10-70EF-6A2A-B59FC3FA6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667" y="1143156"/>
            <a:ext cx="4389120" cy="1843430"/>
          </a:xfrm>
          <a:prstGeom prst="rect">
            <a:avLst/>
          </a:prstGeom>
        </p:spPr>
      </p:pic>
      <p:pic>
        <p:nvPicPr>
          <p:cNvPr id="5" name="図 4">
            <a:extLst>
              <a:ext uri="{FF2B5EF4-FFF2-40B4-BE49-F238E27FC236}">
                <a16:creationId xmlns:a16="http://schemas.microsoft.com/office/drawing/2014/main" id="{D7A7573C-8BF2-2D0F-9275-BE98906D8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667" y="4168888"/>
            <a:ext cx="4389120" cy="1393544"/>
          </a:xfrm>
          <a:prstGeom prst="rect">
            <a:avLst/>
          </a:prstGeom>
        </p:spPr>
      </p:pic>
    </p:spTree>
    <p:extLst>
      <p:ext uri="{BB962C8B-B14F-4D97-AF65-F5344CB8AC3E}">
        <p14:creationId xmlns:p14="http://schemas.microsoft.com/office/powerpoint/2010/main" val="231339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CB7072A-7475-534B-281C-3B53572ADD23}"/>
              </a:ext>
            </a:extLst>
          </p:cNvPr>
          <p:cNvSpPr>
            <a:spLocks noGrp="1"/>
          </p:cNvSpPr>
          <p:nvPr>
            <p:ph type="title"/>
          </p:nvPr>
        </p:nvSpPr>
        <p:spPr>
          <a:xfrm>
            <a:off x="793662" y="386930"/>
            <a:ext cx="10066122" cy="1298448"/>
          </a:xfrm>
        </p:spPr>
        <p:txBody>
          <a:bodyPr anchor="b">
            <a:normAutofit/>
          </a:bodyPr>
          <a:lstStyle/>
          <a:p>
            <a:r>
              <a:rPr kumimoji="1" lang="ja-JP" altLang="en-US" sz="4800"/>
              <a:t>原因</a:t>
            </a:r>
            <a:r>
              <a:rPr kumimoji="1" lang="en-US" altLang="ja-JP" sz="4800"/>
              <a:t>②</a:t>
            </a:r>
            <a:endParaRPr kumimoji="1" lang="ja-JP" altLang="en-US" sz="4800"/>
          </a:p>
        </p:txBody>
      </p:sp>
      <p:sp>
        <p:nvSpPr>
          <p:cNvPr id="17"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DAB900E0-C3D2-5518-EEC5-3E98DFA5C49F}"/>
              </a:ext>
            </a:extLst>
          </p:cNvPr>
          <p:cNvSpPr>
            <a:spLocks noGrp="1"/>
          </p:cNvSpPr>
          <p:nvPr>
            <p:ph idx="1"/>
          </p:nvPr>
        </p:nvSpPr>
        <p:spPr>
          <a:xfrm>
            <a:off x="793661" y="2599509"/>
            <a:ext cx="4530898" cy="3639450"/>
          </a:xfrm>
        </p:spPr>
        <p:txBody>
          <a:bodyPr anchor="ctr">
            <a:normAutofit/>
          </a:bodyPr>
          <a:lstStyle/>
          <a:p>
            <a:r>
              <a:rPr lang="ja-JP" altLang="en-US" sz="2000" b="1"/>
              <a:t>自動車の利用者による違法駐車</a:t>
            </a:r>
          </a:p>
          <a:p>
            <a:pPr marL="0" indent="0">
              <a:buNone/>
            </a:pPr>
            <a:r>
              <a:rPr lang="ja-JP" altLang="en-US" sz="2000"/>
              <a:t>　自転車専用レーンに車が停車・駐車することで、自転車は車道の追い越し車線へ出ざるを得なくなり、交通事故が急増する。また、駐車中の車が急にドアをけ開くことによって起こる接触事故の危険性もある。</a:t>
            </a:r>
          </a:p>
        </p:txBody>
      </p:sp>
      <p:pic>
        <p:nvPicPr>
          <p:cNvPr id="4" name="図 3">
            <a:extLst>
              <a:ext uri="{FF2B5EF4-FFF2-40B4-BE49-F238E27FC236}">
                <a16:creationId xmlns:a16="http://schemas.microsoft.com/office/drawing/2014/main" id="{69E22F91-5AD5-6B3C-D644-80F0D278D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905738"/>
            <a:ext cx="5150277" cy="2871278"/>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5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7DB7425-89E9-3DB9-03F1-52C579474AE0}"/>
              </a:ext>
            </a:extLst>
          </p:cNvPr>
          <p:cNvSpPr>
            <a:spLocks noGrp="1"/>
          </p:cNvSpPr>
          <p:nvPr>
            <p:ph type="title"/>
          </p:nvPr>
        </p:nvSpPr>
        <p:spPr>
          <a:xfrm>
            <a:off x="793662" y="386930"/>
            <a:ext cx="10066122" cy="1298448"/>
          </a:xfrm>
        </p:spPr>
        <p:txBody>
          <a:bodyPr anchor="b">
            <a:normAutofit/>
          </a:bodyPr>
          <a:lstStyle/>
          <a:p>
            <a:r>
              <a:rPr kumimoji="1" lang="ja-JP" altLang="en-US" sz="4800"/>
              <a:t>原因</a:t>
            </a:r>
            <a:r>
              <a:rPr kumimoji="1" lang="en-US" altLang="ja-JP" sz="4800"/>
              <a:t>③</a:t>
            </a:r>
            <a:endParaRPr kumimoji="1" lang="ja-JP" altLang="en-US" sz="4800"/>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B8E6FD1F-D3F0-ABCE-5ECC-E542BA7218C7}"/>
              </a:ext>
            </a:extLst>
          </p:cNvPr>
          <p:cNvSpPr>
            <a:spLocks noGrp="1"/>
          </p:cNvSpPr>
          <p:nvPr>
            <p:ph idx="1"/>
          </p:nvPr>
        </p:nvSpPr>
        <p:spPr>
          <a:xfrm>
            <a:off x="793661" y="2599509"/>
            <a:ext cx="4530898" cy="3639450"/>
          </a:xfrm>
        </p:spPr>
        <p:txBody>
          <a:bodyPr anchor="ctr">
            <a:normAutofit/>
          </a:bodyPr>
          <a:lstStyle/>
          <a:p>
            <a:r>
              <a:rPr lang="ja-JP" altLang="en-US" sz="2000" b="1" dirty="0"/>
              <a:t>安全</a:t>
            </a:r>
            <a:r>
              <a:rPr kumimoji="1" lang="ja-JP" altLang="en-US" sz="2000" b="1" dirty="0"/>
              <a:t>不確認、脇見運転などによる不注意</a:t>
            </a:r>
            <a:endParaRPr kumimoji="1" lang="ja-JP" altLang="en-US" sz="2000" dirty="0"/>
          </a:p>
          <a:p>
            <a:pPr marL="0" indent="0">
              <a:buNone/>
            </a:pPr>
            <a:r>
              <a:rPr kumimoji="1" lang="ja-JP" altLang="en-US" sz="2000" dirty="0"/>
              <a:t>交通事故原因の</a:t>
            </a:r>
            <a:r>
              <a:rPr kumimoji="1" lang="en-US" altLang="ja-JP" sz="2000" dirty="0"/>
              <a:t>9</a:t>
            </a:r>
            <a:r>
              <a:rPr kumimoji="1" lang="ja-JP" altLang="en-US" sz="2000" dirty="0"/>
              <a:t>割が安全運転意識の欠如であり、これらは運転者の安全意識次第で防げた事故だ。また、これらのことは自動車だけでなく、自転車を利用する人も肝に免じる必要があると考える。</a:t>
            </a:r>
          </a:p>
          <a:p>
            <a:pPr marL="0" indent="0">
              <a:buNone/>
            </a:pPr>
            <a:endParaRPr kumimoji="1" lang="ja-JP" altLang="en-US" sz="2000" dirty="0"/>
          </a:p>
        </p:txBody>
      </p:sp>
      <p:pic>
        <p:nvPicPr>
          <p:cNvPr id="4" name="図 3">
            <a:extLst>
              <a:ext uri="{FF2B5EF4-FFF2-40B4-BE49-F238E27FC236}">
                <a16:creationId xmlns:a16="http://schemas.microsoft.com/office/drawing/2014/main" id="{919D0A35-C8AA-2F1F-1A9B-A0E9EDC6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3382138"/>
            <a:ext cx="5150277" cy="1918477"/>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68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E35014-5FE7-DC9A-5037-9BA4CC6428CD}"/>
              </a:ext>
            </a:extLst>
          </p:cNvPr>
          <p:cNvSpPr>
            <a:spLocks noGrp="1"/>
          </p:cNvSpPr>
          <p:nvPr>
            <p:ph type="title"/>
          </p:nvPr>
        </p:nvSpPr>
        <p:spPr/>
        <p:txBody>
          <a:bodyPr/>
          <a:lstStyle/>
          <a:p>
            <a:r>
              <a:rPr kumimoji="1" lang="ja-JP" altLang="en-US"/>
              <a:t>課題</a:t>
            </a:r>
            <a:endParaRPr kumimoji="1" lang="ja-JP" altLang="en-US" dirty="0"/>
          </a:p>
        </p:txBody>
      </p:sp>
      <p:sp>
        <p:nvSpPr>
          <p:cNvPr id="3" name="コンテンツ プレースホルダー 2">
            <a:extLst>
              <a:ext uri="{FF2B5EF4-FFF2-40B4-BE49-F238E27FC236}">
                <a16:creationId xmlns:a16="http://schemas.microsoft.com/office/drawing/2014/main" id="{04809483-4318-8C77-DF77-88CF555AD581}"/>
              </a:ext>
            </a:extLst>
          </p:cNvPr>
          <p:cNvSpPr>
            <a:spLocks noGrp="1"/>
          </p:cNvSpPr>
          <p:nvPr>
            <p:ph idx="1"/>
          </p:nvPr>
        </p:nvSpPr>
        <p:spPr/>
        <p:txBody>
          <a:bodyPr>
            <a:normAutofit/>
          </a:bodyPr>
          <a:lstStyle/>
          <a:p>
            <a:pPr marL="0" indent="0">
              <a:buNone/>
            </a:pPr>
            <a:r>
              <a:rPr kumimoji="1" lang="ja-JP" altLang="en-US" sz="4000" b="1"/>
              <a:t>自転車の事故をなくすにはどうすれば良いか</a:t>
            </a:r>
            <a:endParaRPr kumimoji="1" lang="ja-JP" altLang="en-US" sz="4000" b="1" dirty="0"/>
          </a:p>
        </p:txBody>
      </p:sp>
      <p:pic>
        <p:nvPicPr>
          <p:cNvPr id="4" name="図 3">
            <a:extLst>
              <a:ext uri="{FF2B5EF4-FFF2-40B4-BE49-F238E27FC236}">
                <a16:creationId xmlns:a16="http://schemas.microsoft.com/office/drawing/2014/main" id="{65D33CE2-4D97-334B-032F-CF61A6624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692" y="3229777"/>
            <a:ext cx="3667890" cy="3628223"/>
          </a:xfrm>
          <a:prstGeom prst="rect">
            <a:avLst/>
          </a:prstGeom>
        </p:spPr>
      </p:pic>
      <p:pic>
        <p:nvPicPr>
          <p:cNvPr id="5" name="図 4">
            <a:extLst>
              <a:ext uri="{FF2B5EF4-FFF2-40B4-BE49-F238E27FC236}">
                <a16:creationId xmlns:a16="http://schemas.microsoft.com/office/drawing/2014/main" id="{53A53355-7950-2650-037F-9468AAC35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56" y="3229777"/>
            <a:ext cx="4687044" cy="3628223"/>
          </a:xfrm>
          <a:prstGeom prst="rect">
            <a:avLst/>
          </a:prstGeom>
        </p:spPr>
      </p:pic>
    </p:spTree>
    <p:extLst>
      <p:ext uri="{BB962C8B-B14F-4D97-AF65-F5344CB8AC3E}">
        <p14:creationId xmlns:p14="http://schemas.microsoft.com/office/powerpoint/2010/main" val="3140693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23DFB6-7E42-D7D9-BBA7-1912CA9FA38E}"/>
              </a:ext>
            </a:extLst>
          </p:cNvPr>
          <p:cNvSpPr>
            <a:spLocks noGrp="1"/>
          </p:cNvSpPr>
          <p:nvPr>
            <p:ph type="title"/>
          </p:nvPr>
        </p:nvSpPr>
        <p:spPr/>
        <p:txBody>
          <a:bodyPr/>
          <a:lstStyle/>
          <a:p>
            <a:r>
              <a:rPr kumimoji="1" lang="ja-JP" altLang="en-US" dirty="0"/>
              <a:t>解決策の提案</a:t>
            </a:r>
          </a:p>
        </p:txBody>
      </p:sp>
      <p:sp>
        <p:nvSpPr>
          <p:cNvPr id="3" name="コンテンツ プレースホルダー 2">
            <a:extLst>
              <a:ext uri="{FF2B5EF4-FFF2-40B4-BE49-F238E27FC236}">
                <a16:creationId xmlns:a16="http://schemas.microsoft.com/office/drawing/2014/main" id="{874804BF-1827-36DD-B74E-D4B6D8F4E18B}"/>
              </a:ext>
            </a:extLst>
          </p:cNvPr>
          <p:cNvSpPr>
            <a:spLocks noGrp="1"/>
          </p:cNvSpPr>
          <p:nvPr>
            <p:ph idx="1"/>
          </p:nvPr>
        </p:nvSpPr>
        <p:spPr>
          <a:xfrm>
            <a:off x="3215148" y="1393005"/>
            <a:ext cx="5761703" cy="602943"/>
          </a:xfrm>
          <a:ln>
            <a:solidFill>
              <a:srgbClr val="00B0F0"/>
            </a:solidFill>
          </a:ln>
        </p:spPr>
        <p:txBody>
          <a:bodyPr>
            <a:normAutofit lnSpcReduction="10000"/>
          </a:bodyPr>
          <a:lstStyle/>
          <a:p>
            <a:pPr algn="ctr"/>
            <a:r>
              <a:rPr kumimoji="1" lang="ja-JP" altLang="en-US" sz="4000" dirty="0"/>
              <a:t>自転車事故の解決策</a:t>
            </a:r>
          </a:p>
        </p:txBody>
      </p:sp>
      <p:sp>
        <p:nvSpPr>
          <p:cNvPr id="4" name="テキスト ボックス 3">
            <a:extLst>
              <a:ext uri="{FF2B5EF4-FFF2-40B4-BE49-F238E27FC236}">
                <a16:creationId xmlns:a16="http://schemas.microsoft.com/office/drawing/2014/main" id="{9FF5A85B-35AE-9837-57F2-8C70F8CDC180}"/>
              </a:ext>
            </a:extLst>
          </p:cNvPr>
          <p:cNvSpPr txBox="1"/>
          <p:nvPr/>
        </p:nvSpPr>
        <p:spPr>
          <a:xfrm>
            <a:off x="196644" y="2910450"/>
            <a:ext cx="3765755" cy="2554545"/>
          </a:xfrm>
          <a:prstGeom prst="rect">
            <a:avLst/>
          </a:prstGeom>
          <a:noFill/>
        </p:spPr>
        <p:txBody>
          <a:bodyPr wrap="square" rtlCol="0">
            <a:spAutoFit/>
          </a:bodyPr>
          <a:lstStyle/>
          <a:p>
            <a:r>
              <a:rPr kumimoji="1" lang="ja-JP" altLang="en-US" sz="2000" dirty="0"/>
              <a:t>・違法駐車の取り締まりの強化</a:t>
            </a:r>
            <a:endParaRPr kumimoji="1" lang="en-US" altLang="ja-JP" sz="2000" dirty="0"/>
          </a:p>
          <a:p>
            <a:endParaRPr kumimoji="1" lang="en-US" altLang="ja-JP" sz="2000" dirty="0"/>
          </a:p>
          <a:p>
            <a:r>
              <a:rPr lang="ja-JP" altLang="en-US" sz="2000" dirty="0"/>
              <a:t>　↳歩道側の違法駐車によって</a:t>
            </a:r>
            <a:endParaRPr lang="en-US" altLang="ja-JP" sz="2000" dirty="0"/>
          </a:p>
          <a:p>
            <a:r>
              <a:rPr kumimoji="1" lang="ja-JP" altLang="en-US" sz="2000" dirty="0"/>
              <a:t>　　自転車側の視界が悪くなる。</a:t>
            </a:r>
            <a:endParaRPr kumimoji="1" lang="en-US" altLang="ja-JP" sz="2000" dirty="0"/>
          </a:p>
          <a:p>
            <a:r>
              <a:rPr lang="ja-JP" altLang="en-US" sz="2000" dirty="0"/>
              <a:t>　　違法駐車がなくなれば自転</a:t>
            </a:r>
            <a:endParaRPr lang="en-US" altLang="ja-JP" sz="2000" dirty="0"/>
          </a:p>
          <a:p>
            <a:r>
              <a:rPr kumimoji="1" lang="ja-JP" altLang="en-US" sz="2000" dirty="0"/>
              <a:t>　　車が道路や歩道にはみ出し</a:t>
            </a:r>
            <a:endParaRPr kumimoji="1" lang="en-US" altLang="ja-JP" sz="2000" dirty="0"/>
          </a:p>
          <a:p>
            <a:r>
              <a:rPr lang="ja-JP" altLang="en-US" sz="2000" dirty="0"/>
              <a:t>　　て通行せずに済み、事故防</a:t>
            </a:r>
            <a:endParaRPr lang="en-US" altLang="ja-JP" sz="2000" dirty="0"/>
          </a:p>
          <a:p>
            <a:r>
              <a:rPr kumimoji="1" lang="ja-JP" altLang="en-US" sz="2000" dirty="0"/>
              <a:t>　　止につながる。</a:t>
            </a:r>
          </a:p>
        </p:txBody>
      </p:sp>
      <p:sp>
        <p:nvSpPr>
          <p:cNvPr id="6" name="テキスト ボックス 5">
            <a:extLst>
              <a:ext uri="{FF2B5EF4-FFF2-40B4-BE49-F238E27FC236}">
                <a16:creationId xmlns:a16="http://schemas.microsoft.com/office/drawing/2014/main" id="{F7C16CBD-D307-EA66-E7DD-052C7DA6A8A3}"/>
              </a:ext>
            </a:extLst>
          </p:cNvPr>
          <p:cNvSpPr txBox="1"/>
          <p:nvPr/>
        </p:nvSpPr>
        <p:spPr>
          <a:xfrm>
            <a:off x="4149216" y="2910450"/>
            <a:ext cx="4080387" cy="1631216"/>
          </a:xfrm>
          <a:prstGeom prst="rect">
            <a:avLst/>
          </a:prstGeom>
          <a:noFill/>
        </p:spPr>
        <p:txBody>
          <a:bodyPr wrap="square" rtlCol="0">
            <a:spAutoFit/>
          </a:bodyPr>
          <a:lstStyle/>
          <a:p>
            <a:r>
              <a:rPr kumimoji="1" lang="ja-JP" altLang="en-US" sz="2000" dirty="0"/>
              <a:t>・ながらスマホの取り締まり強化</a:t>
            </a:r>
            <a:endParaRPr kumimoji="1" lang="en-US" altLang="ja-JP" sz="2000" dirty="0"/>
          </a:p>
          <a:p>
            <a:r>
              <a:rPr lang="ja-JP" altLang="en-US" sz="2000" dirty="0"/>
              <a:t>　ながらスマホの罰金化や切符制</a:t>
            </a:r>
            <a:endParaRPr lang="en-US" altLang="ja-JP" sz="2000" dirty="0"/>
          </a:p>
          <a:p>
            <a:r>
              <a:rPr kumimoji="1" lang="ja-JP" altLang="en-US" sz="2000" dirty="0"/>
              <a:t>　を積極的に進めることでながら</a:t>
            </a:r>
            <a:endParaRPr kumimoji="1" lang="en-US" altLang="ja-JP" sz="2000" dirty="0"/>
          </a:p>
          <a:p>
            <a:r>
              <a:rPr lang="ja-JP" altLang="en-US" sz="2000" dirty="0"/>
              <a:t>　スマホによる注意不足や事故を</a:t>
            </a:r>
            <a:endParaRPr lang="en-US" altLang="ja-JP" sz="2000" dirty="0"/>
          </a:p>
          <a:p>
            <a:r>
              <a:rPr kumimoji="1" lang="ja-JP" altLang="en-US" sz="2000" dirty="0"/>
              <a:t>　防止することにつながる。</a:t>
            </a:r>
          </a:p>
        </p:txBody>
      </p:sp>
      <p:sp>
        <p:nvSpPr>
          <p:cNvPr id="7" name="テキスト ボックス 6">
            <a:extLst>
              <a:ext uri="{FF2B5EF4-FFF2-40B4-BE49-F238E27FC236}">
                <a16:creationId xmlns:a16="http://schemas.microsoft.com/office/drawing/2014/main" id="{6F1C108E-BFB4-FEAC-17AD-432F7346E3A3}"/>
              </a:ext>
            </a:extLst>
          </p:cNvPr>
          <p:cNvSpPr txBox="1"/>
          <p:nvPr/>
        </p:nvSpPr>
        <p:spPr>
          <a:xfrm>
            <a:off x="8495071" y="2878495"/>
            <a:ext cx="3293806" cy="1938992"/>
          </a:xfrm>
          <a:prstGeom prst="rect">
            <a:avLst/>
          </a:prstGeom>
          <a:noFill/>
        </p:spPr>
        <p:txBody>
          <a:bodyPr wrap="square" rtlCol="0">
            <a:spAutoFit/>
          </a:bodyPr>
          <a:lstStyle/>
          <a:p>
            <a:r>
              <a:rPr kumimoji="1" lang="ja-JP" altLang="en-US" sz="2000" dirty="0"/>
              <a:t>・道が狭いことへの解決法</a:t>
            </a:r>
            <a:endParaRPr kumimoji="1" lang="en-US" altLang="ja-JP" sz="2000" dirty="0"/>
          </a:p>
          <a:p>
            <a:r>
              <a:rPr lang="ja-JP" altLang="en-US" sz="2000" dirty="0"/>
              <a:t>　歩道や車道のどちらかが</a:t>
            </a:r>
            <a:endParaRPr lang="en-US" altLang="ja-JP" sz="2000" dirty="0"/>
          </a:p>
          <a:p>
            <a:r>
              <a:rPr kumimoji="1" lang="ja-JP" altLang="en-US" sz="2000" dirty="0"/>
              <a:t>　狭かったら広いほうの道</a:t>
            </a:r>
            <a:endParaRPr kumimoji="1" lang="en-US" altLang="ja-JP" sz="2000" dirty="0"/>
          </a:p>
          <a:p>
            <a:r>
              <a:rPr lang="ja-JP" altLang="en-US" sz="2000" dirty="0"/>
              <a:t>　路へ標識などで誘導する。</a:t>
            </a:r>
            <a:endParaRPr lang="en-US" altLang="ja-JP" sz="2000" dirty="0"/>
          </a:p>
          <a:p>
            <a:r>
              <a:rPr kumimoji="1" lang="ja-JP" altLang="en-US" sz="2000" dirty="0"/>
              <a:t>　また、そのルールを守る</a:t>
            </a:r>
            <a:endParaRPr kumimoji="1" lang="en-US" altLang="ja-JP" sz="2000" dirty="0"/>
          </a:p>
          <a:p>
            <a:r>
              <a:rPr lang="ja-JP" altLang="en-US" sz="2000" dirty="0"/>
              <a:t>　よう注意を促す。</a:t>
            </a:r>
            <a:endParaRPr kumimoji="1" lang="ja-JP" altLang="en-US" sz="2000" dirty="0"/>
          </a:p>
        </p:txBody>
      </p:sp>
    </p:spTree>
    <p:extLst>
      <p:ext uri="{BB962C8B-B14F-4D97-AF65-F5344CB8AC3E}">
        <p14:creationId xmlns:p14="http://schemas.microsoft.com/office/powerpoint/2010/main" val="425768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A57C26-0E9F-EDEA-5CE5-5E5F5A127F17}"/>
              </a:ext>
            </a:extLst>
          </p:cNvPr>
          <p:cNvSpPr>
            <a:spLocks noGrp="1"/>
          </p:cNvSpPr>
          <p:nvPr>
            <p:ph type="title"/>
          </p:nvPr>
        </p:nvSpPr>
        <p:spPr/>
        <p:txBody>
          <a:bodyPr/>
          <a:lstStyle/>
          <a:p>
            <a:r>
              <a:rPr kumimoji="1" lang="ja-JP" altLang="en-US" dirty="0"/>
              <a:t>期待される効果、今後の課題</a:t>
            </a:r>
          </a:p>
        </p:txBody>
      </p:sp>
      <p:sp>
        <p:nvSpPr>
          <p:cNvPr id="3" name="コンテンツ プレースホルダー 2">
            <a:extLst>
              <a:ext uri="{FF2B5EF4-FFF2-40B4-BE49-F238E27FC236}">
                <a16:creationId xmlns:a16="http://schemas.microsoft.com/office/drawing/2014/main" id="{6946D66B-E1D3-836A-A1A8-2384E917EC72}"/>
              </a:ext>
            </a:extLst>
          </p:cNvPr>
          <p:cNvSpPr>
            <a:spLocks noGrp="1"/>
          </p:cNvSpPr>
          <p:nvPr>
            <p:ph idx="1"/>
          </p:nvPr>
        </p:nvSpPr>
        <p:spPr>
          <a:xfrm>
            <a:off x="431800" y="3077901"/>
            <a:ext cx="5115560" cy="2347540"/>
          </a:xfrm>
          <a:ln>
            <a:solidFill>
              <a:schemeClr val="tx2">
                <a:lumMod val="75000"/>
                <a:lumOff val="25000"/>
              </a:schemeClr>
            </a:solidFill>
          </a:ln>
        </p:spPr>
        <p:txBody>
          <a:bodyPr/>
          <a:lstStyle/>
          <a:p>
            <a:pPr marL="0" indent="0">
              <a:buNone/>
            </a:pPr>
            <a:r>
              <a:rPr kumimoji="1" lang="ja-JP" altLang="en-US" dirty="0"/>
              <a:t>どちらも事故の減少が期待できる。また、自転車を安心して利用できる環境が整うことで、都市全体の安全性向上にもつながる。</a:t>
            </a:r>
          </a:p>
        </p:txBody>
      </p:sp>
      <p:sp>
        <p:nvSpPr>
          <p:cNvPr id="4" name="テキスト ボックス 3">
            <a:extLst>
              <a:ext uri="{FF2B5EF4-FFF2-40B4-BE49-F238E27FC236}">
                <a16:creationId xmlns:a16="http://schemas.microsoft.com/office/drawing/2014/main" id="{56F52602-F3F2-5FF4-39AF-DB106CE2E39E}"/>
              </a:ext>
            </a:extLst>
          </p:cNvPr>
          <p:cNvSpPr txBox="1"/>
          <p:nvPr/>
        </p:nvSpPr>
        <p:spPr>
          <a:xfrm>
            <a:off x="838200" y="2241755"/>
            <a:ext cx="1005403" cy="584775"/>
          </a:xfrm>
          <a:prstGeom prst="rect">
            <a:avLst/>
          </a:prstGeom>
          <a:noFill/>
        </p:spPr>
        <p:txBody>
          <a:bodyPr wrap="none" rtlCol="0">
            <a:spAutoFit/>
          </a:bodyPr>
          <a:lstStyle/>
          <a:p>
            <a:r>
              <a:rPr kumimoji="1" lang="ja-JP" altLang="en-US" sz="3200" dirty="0"/>
              <a:t>効果</a:t>
            </a:r>
          </a:p>
        </p:txBody>
      </p:sp>
      <p:sp>
        <p:nvSpPr>
          <p:cNvPr id="5" name="テキスト ボックス 4">
            <a:extLst>
              <a:ext uri="{FF2B5EF4-FFF2-40B4-BE49-F238E27FC236}">
                <a16:creationId xmlns:a16="http://schemas.microsoft.com/office/drawing/2014/main" id="{D6250FFE-701B-154A-F64D-1DA660D61359}"/>
              </a:ext>
            </a:extLst>
          </p:cNvPr>
          <p:cNvSpPr txBox="1"/>
          <p:nvPr/>
        </p:nvSpPr>
        <p:spPr>
          <a:xfrm>
            <a:off x="5991614" y="3077900"/>
            <a:ext cx="5768586" cy="1815882"/>
          </a:xfrm>
          <a:prstGeom prst="rect">
            <a:avLst/>
          </a:prstGeom>
          <a:noFill/>
          <a:ln>
            <a:solidFill>
              <a:schemeClr val="accent3">
                <a:lumMod val="75000"/>
              </a:schemeClr>
            </a:solidFill>
          </a:ln>
        </p:spPr>
        <p:txBody>
          <a:bodyPr wrap="square" rtlCol="0">
            <a:spAutoFit/>
          </a:bodyPr>
          <a:lstStyle/>
          <a:p>
            <a:r>
              <a:rPr kumimoji="1" lang="ja-JP" altLang="en-US" sz="2800" dirty="0"/>
              <a:t>一方で標識などの道路整備にはコストや時間がかかり、ルールを知っていても全員が守るわけではない可能性がある。</a:t>
            </a:r>
            <a:endParaRPr kumimoji="1" lang="en-US" altLang="ja-JP" sz="2800" dirty="0"/>
          </a:p>
        </p:txBody>
      </p:sp>
      <p:sp>
        <p:nvSpPr>
          <p:cNvPr id="6" name="テキスト ボックス 5">
            <a:extLst>
              <a:ext uri="{FF2B5EF4-FFF2-40B4-BE49-F238E27FC236}">
                <a16:creationId xmlns:a16="http://schemas.microsoft.com/office/drawing/2014/main" id="{F36EB2F2-8128-7EF4-7341-84E16C4AD86D}"/>
              </a:ext>
            </a:extLst>
          </p:cNvPr>
          <p:cNvSpPr txBox="1"/>
          <p:nvPr/>
        </p:nvSpPr>
        <p:spPr>
          <a:xfrm>
            <a:off x="6248400" y="2241755"/>
            <a:ext cx="1005403" cy="584775"/>
          </a:xfrm>
          <a:prstGeom prst="rect">
            <a:avLst/>
          </a:prstGeom>
          <a:noFill/>
        </p:spPr>
        <p:txBody>
          <a:bodyPr wrap="none" rtlCol="0">
            <a:spAutoFit/>
          </a:bodyPr>
          <a:lstStyle/>
          <a:p>
            <a:r>
              <a:rPr kumimoji="1" lang="ja-JP" altLang="en-US" sz="3200" dirty="0"/>
              <a:t>課題</a:t>
            </a:r>
          </a:p>
        </p:txBody>
      </p:sp>
    </p:spTree>
    <p:extLst>
      <p:ext uri="{BB962C8B-B14F-4D97-AF65-F5344CB8AC3E}">
        <p14:creationId xmlns:p14="http://schemas.microsoft.com/office/powerpoint/2010/main" val="252154524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509</Words>
  <Application>Microsoft Office PowerPoint</Application>
  <PresentationFormat>ワイド画面</PresentationFormat>
  <Paragraphs>47</Paragraphs>
  <Slides>8</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游ゴシック</vt:lpstr>
      <vt:lpstr>游ゴシック Light</vt:lpstr>
      <vt:lpstr>Arial</vt:lpstr>
      <vt:lpstr>Office テーマ</vt:lpstr>
      <vt:lpstr>都市と交通 ９*２</vt:lpstr>
      <vt:lpstr>問題</vt:lpstr>
      <vt:lpstr>原因①</vt:lpstr>
      <vt:lpstr>原因②</vt:lpstr>
      <vt:lpstr>原因③</vt:lpstr>
      <vt:lpstr>課題</vt:lpstr>
      <vt:lpstr>解決策の提案</vt:lpstr>
      <vt:lpstr>期待される効果、今後の課題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りょう りょう</dc:creator>
  <cp:lastModifiedBy>由誠 飯塚</cp:lastModifiedBy>
  <cp:revision>10</cp:revision>
  <dcterms:created xsi:type="dcterms:W3CDTF">2026-01-17T05:09:48Z</dcterms:created>
  <dcterms:modified xsi:type="dcterms:W3CDTF">2026-01-20T10:58:36Z</dcterms:modified>
</cp:coreProperties>
</file>